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D3F9"/>
    <a:srgbClr val="F2FDCB"/>
    <a:srgbClr val="FFD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-178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320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7031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822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8708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1872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5559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7735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550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7727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329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347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7CC73-C0CA-40E6-882E-BA45F68FA57F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4646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entar.erf.unizg.hr/?fbclid=IwAR0_GKrtDN1XqkaL4FCDQtrbuNsradRU-b2CDW0PoNTco6impwT7ygklxo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b="1" dirty="0" smtClean="0">
                <a:latin typeface="Candara" panose="020E0502030303020204" pitchFamily="34" charset="0"/>
              </a:rPr>
              <a:t>Centar </a:t>
            </a:r>
            <a:r>
              <a:rPr lang="hr-HR" sz="3200" b="1" dirty="0">
                <a:latin typeface="Candara" panose="020E0502030303020204" pitchFamily="34" charset="0"/>
              </a:rPr>
              <a:t>za </a:t>
            </a:r>
            <a:r>
              <a:rPr lang="hr-HR" sz="3200" b="1" dirty="0" smtClean="0">
                <a:latin typeface="Candara" panose="020E0502030303020204" pitchFamily="34" charset="0"/>
              </a:rPr>
              <a:t>rehabilitaciju Edukacijsko-rehabilitacijskog </a:t>
            </a:r>
            <a:r>
              <a:rPr lang="hr-HR" sz="3200" b="1" dirty="0">
                <a:latin typeface="Candara" panose="020E0502030303020204" pitchFamily="34" charset="0"/>
              </a:rPr>
              <a:t>fakulteta Sveučilišta u </a:t>
            </a:r>
            <a:r>
              <a:rPr lang="hr-HR" sz="3200" b="1" dirty="0" smtClean="0">
                <a:latin typeface="Candara" panose="020E0502030303020204" pitchFamily="34" charset="0"/>
              </a:rPr>
              <a:t>Zagrebu</a:t>
            </a:r>
            <a:r>
              <a:rPr lang="hr-HR" sz="3200" dirty="0" smtClean="0">
                <a:latin typeface="Candara" panose="020E0502030303020204" pitchFamily="34" charset="0"/>
              </a:rPr>
              <a:t/>
            </a:r>
            <a:br>
              <a:rPr lang="hr-HR" sz="3200" dirty="0" smtClean="0">
                <a:latin typeface="Candara" panose="020E0502030303020204" pitchFamily="34" charset="0"/>
              </a:rPr>
            </a:br>
            <a:r>
              <a:rPr lang="hr-HR" sz="3200" dirty="0" smtClean="0">
                <a:latin typeface="Candara" panose="020E0502030303020204" pitchFamily="34" charset="0"/>
              </a:rPr>
              <a:t>(</a:t>
            </a:r>
            <a:r>
              <a:rPr lang="hr-HR" sz="3200" dirty="0" smtClean="0">
                <a:latin typeface="Candara" panose="020E0502030303020204" pitchFamily="34" charset="0"/>
                <a:hlinkClick r:id="rId2"/>
              </a:rPr>
              <a:t>https</a:t>
            </a:r>
            <a:r>
              <a:rPr lang="hr-HR" sz="3200" dirty="0">
                <a:latin typeface="Candara" panose="020E0502030303020204" pitchFamily="34" charset="0"/>
                <a:hlinkClick r:id="rId2"/>
              </a:rPr>
              <a:t>://centar.erf.unizg.hr</a:t>
            </a:r>
            <a:r>
              <a:rPr lang="hr-HR" sz="3200" dirty="0" smtClean="0">
                <a:latin typeface="Candara" panose="020E0502030303020204" pitchFamily="34" charset="0"/>
                <a:hlinkClick r:id="rId2"/>
              </a:rPr>
              <a:t>/</a:t>
            </a:r>
            <a:r>
              <a:rPr lang="hr-HR" sz="3200" dirty="0" smtClean="0">
                <a:latin typeface="Candara" panose="020E0502030303020204" pitchFamily="34" charset="0"/>
              </a:rPr>
              <a:t>)</a:t>
            </a:r>
            <a:endParaRPr lang="hr-HR" sz="3200" dirty="0">
              <a:latin typeface="Candara" panose="020E0502030303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78522"/>
            <a:ext cx="1494658" cy="14946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83429" y="2302685"/>
            <a:ext cx="8591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r-HR" dirty="0" smtClean="0">
                <a:latin typeface="Candara" panose="020E0502030303020204" pitchFamily="34" charset="0"/>
              </a:rPr>
              <a:t>besplatno telefonsko savjetovanje za roditelje zabrinute za razvoj svog djeteta</a:t>
            </a:r>
            <a:endParaRPr lang="hr-HR" dirty="0">
              <a:latin typeface="Candara" panose="020E0502030303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hr-HR" dirty="0">
                <a:latin typeface="Candara" panose="020E0502030303020204" pitchFamily="34" charset="0"/>
              </a:rPr>
              <a:t>u</a:t>
            </a:r>
            <a:r>
              <a:rPr lang="hr-HR" dirty="0" smtClean="0">
                <a:latin typeface="Candara" panose="020E0502030303020204" pitchFamily="34" charset="0"/>
              </a:rPr>
              <a:t>slugu pružaju psiholozi</a:t>
            </a:r>
            <a:r>
              <a:rPr lang="hr-HR" dirty="0">
                <a:latin typeface="Candara" panose="020E0502030303020204" pitchFamily="34" charset="0"/>
              </a:rPr>
              <a:t>, edukacijski rehabilitatori, logopedi i socijalni </a:t>
            </a:r>
            <a:r>
              <a:rPr lang="hr-HR" dirty="0" smtClean="0">
                <a:latin typeface="Candara" panose="020E0502030303020204" pitchFamily="34" charset="0"/>
              </a:rPr>
              <a:t>pedagozi</a:t>
            </a:r>
            <a:endParaRPr lang="hr-HR" dirty="0">
              <a:latin typeface="Candara" panose="020E0502030303020204" pitchFamily="34" charset="0"/>
            </a:endParaRPr>
          </a:p>
        </p:txBody>
      </p:sp>
      <p:sp>
        <p:nvSpPr>
          <p:cNvPr id="8" name="AutoShape 6" descr="http://www.arasaac.org/classes/img/thumbnail.php?i=c2l6ZT0zMDAmcnV0YT0uLi8uLi9yZXBvc2l0b3Jpby9vcmlnaW5hbGVzLzI1ODUucG5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5" y="3373180"/>
            <a:ext cx="12174026" cy="309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574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29</Words>
  <Application>Microsoft Office PowerPoint</Application>
  <PresentationFormat>Prilagođeno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Office Theme</vt:lpstr>
      <vt:lpstr>Centar za rehabilitaciju Edukacijsko-rehabilitacijskog fakulteta Sveučilišta u Zagrebu (https://centar.erf.unizg.hr/)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Tanja</cp:lastModifiedBy>
  <cp:revision>10</cp:revision>
  <dcterms:created xsi:type="dcterms:W3CDTF">2020-04-01T14:42:54Z</dcterms:created>
  <dcterms:modified xsi:type="dcterms:W3CDTF">2020-04-06T09:53:41Z</dcterms:modified>
</cp:coreProperties>
</file>