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65" r:id="rId6"/>
    <p:sldId id="266" r:id="rId7"/>
    <p:sldId id="268" r:id="rId8"/>
    <p:sldId id="267" r:id="rId9"/>
    <p:sldId id="269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41E"/>
    <a:srgbClr val="6CAC5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95266" autoAdjust="0"/>
  </p:normalViewPr>
  <p:slideViewPr>
    <p:cSldViewPr snapToGrid="0">
      <p:cViewPr>
        <p:scale>
          <a:sx n="78" d="100"/>
          <a:sy n="78" d="100"/>
        </p:scale>
        <p:origin x="-902" y="-21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213C8-F4C1-4CE7-B3EB-CD155221F26C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372B2-D07A-429C-86FA-37632D29F0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48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72B2-D07A-429C-86FA-37632D29F02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96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72B2-D07A-429C-86FA-37632D29F02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626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72B2-D07A-429C-86FA-37632D29F02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6687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72B2-D07A-429C-86FA-37632D29F02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396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6740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5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81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2396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221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615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557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279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7" y="5932097"/>
            <a:ext cx="1167668" cy="78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0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63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717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458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055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  <p:pic>
        <p:nvPicPr>
          <p:cNvPr id="5" name="Slik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5" y="5779008"/>
            <a:ext cx="1105301" cy="7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6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439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02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4AC9D-49BB-4054-A835-9D0207CBE6FE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9AAD67-0D02-4AB6-AEA4-78120FD925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115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43791" y="918634"/>
            <a:ext cx="7766936" cy="1646302"/>
          </a:xfrm>
        </p:spPr>
        <p:txBody>
          <a:bodyPr/>
          <a:lstStyle/>
          <a:p>
            <a:pPr algn="ctr"/>
            <a:r>
              <a:rPr lang="hr-HR" dirty="0" smtClean="0"/>
              <a:t>BIOSHREDDER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54768" y="4949345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Članovi tima: Anamarija Grubišić, Nevena </a:t>
            </a:r>
            <a:r>
              <a:rPr lang="hr-HR" dirty="0" err="1"/>
              <a:t>Juričić</a:t>
            </a:r>
            <a:r>
              <a:rPr lang="hr-HR" dirty="0"/>
              <a:t>, Bianka Milinović</a:t>
            </a:r>
          </a:p>
          <a:p>
            <a:r>
              <a:rPr lang="hr-HR" dirty="0"/>
              <a:t>Mentor: Nina </a:t>
            </a:r>
            <a:r>
              <a:rPr lang="hr-HR" dirty="0" err="1"/>
              <a:t>Bionda</a:t>
            </a:r>
            <a:endParaRPr lang="hr-HR" dirty="0"/>
          </a:p>
          <a:p>
            <a:r>
              <a:rPr lang="hr-HR" dirty="0" smtClean="0"/>
              <a:t>Prva </a:t>
            </a:r>
            <a:r>
              <a:rPr lang="hr-HR" dirty="0"/>
              <a:t>ekonomska škola, Zagreb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6" y="5498729"/>
            <a:ext cx="1430981" cy="96614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907973" y="2564936"/>
            <a:ext cx="433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A7541E"/>
                </a:solidFill>
              </a:rPr>
              <a:t>Štedi vrijeme, prostor i novac!</a:t>
            </a:r>
            <a:endParaRPr lang="hr-HR" dirty="0">
              <a:solidFill>
                <a:srgbClr val="A75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OTPAD</a:t>
            </a:r>
            <a:endParaRPr lang="hr-HR" sz="4000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521479" y="1752217"/>
            <a:ext cx="3586353" cy="3880773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više od 3,7 milijuna tona </a:t>
            </a:r>
          </a:p>
          <a:p>
            <a:r>
              <a:rPr lang="pl-PL" sz="2400" dirty="0"/>
              <a:t>(403 kg otpada po stanovniku</a:t>
            </a:r>
            <a:r>
              <a:rPr lang="pl-PL" sz="2400" dirty="0" smtClean="0"/>
              <a:t>)</a:t>
            </a:r>
          </a:p>
          <a:p>
            <a:endParaRPr lang="pl-PL" sz="2400" dirty="0"/>
          </a:p>
          <a:p>
            <a:r>
              <a:rPr lang="pl-PL" sz="2400" dirty="0"/>
              <a:t>Više od 35% </a:t>
            </a:r>
            <a:r>
              <a:rPr lang="pl-PL" sz="2400" dirty="0" smtClean="0"/>
              <a:t>biootpad</a:t>
            </a:r>
          </a:p>
          <a:p>
            <a:r>
              <a:rPr lang="hr-HR" sz="2400" dirty="0" smtClean="0"/>
              <a:t>Polovica se prosljeđuje na </a:t>
            </a:r>
            <a:r>
              <a:rPr lang="hr-HR" sz="2400" dirty="0"/>
              <a:t>daljnju uporabu (kompostiranje)</a:t>
            </a:r>
          </a:p>
          <a:p>
            <a:endParaRPr lang="hr-HR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687" y="903391"/>
            <a:ext cx="4456562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8961" y="112450"/>
            <a:ext cx="8596668" cy="13208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BIOOTPAD</a:t>
            </a:r>
            <a:endParaRPr lang="hr-HR" sz="4000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281796" y="900590"/>
            <a:ext cx="8596668" cy="211908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biološki razgradivi otpad iz kućanstava, restorana, ugostiteljskih i maloprodajnih objekata, vrtova</a:t>
            </a:r>
          </a:p>
          <a:p>
            <a:pPr marL="0" indent="0">
              <a:buNone/>
            </a:pPr>
            <a:endParaRPr lang="hr-HR" sz="1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769" l="0" r="98455">
                        <a14:foregroundMark x1="22958" y1="31293" x2="23841" y2="61735"/>
                        <a14:foregroundMark x1="66556" y1="35714" x2="67991" y2="68197"/>
                        <a14:foregroundMark x1="87196" y1="44218" x2="89735" y2="69218"/>
                        <a14:foregroundMark x1="23289" y1="87925" x2="28477" y2="87415"/>
                        <a14:foregroundMark x1="39735" y1="89116" x2="48344" y2="87585"/>
                        <a14:foregroundMark x1="63245" y1="88095" x2="72406" y2="89626"/>
                        <a14:foregroundMark x1="81678" y1="86905" x2="90177" y2="87585"/>
                        <a14:foregroundMark x1="62252" y1="96769" x2="50662" y2="96599"/>
                        <a14:foregroundMark x1="35651" y1="84864" x2="33885" y2="2041"/>
                        <a14:foregroundMark x1="56843" y1="85374" x2="55298" y2="2551"/>
                        <a14:foregroundMark x1="77483" y1="87415" x2="73731" y2="170"/>
                        <a14:foregroundMark x1="95033" y1="86224" x2="90949" y2="340"/>
                        <a14:foregroundMark x1="51766" y1="86224" x2="56512" y2="50850"/>
                        <a14:foregroundMark x1="11810" y1="86395" x2="9272" y2="2041"/>
                        <a14:foregroundMark x1="3201" y1="56973" x2="2208" y2="30782"/>
                        <a14:foregroundMark x1="4525" y1="57313" x2="4525" y2="28571"/>
                        <a14:foregroundMark x1="5519" y1="10544" x2="9382" y2="26701"/>
                        <a14:foregroundMark x1="4967" y1="3912" x2="11921" y2="3061"/>
                        <a14:foregroundMark x1="5188" y1="16837" x2="12031" y2="15476"/>
                        <a14:foregroundMark x1="6181" y1="29082" x2="12693" y2="29252"/>
                        <a14:foregroundMark x1="7064" y1="60204" x2="19536" y2="53741"/>
                        <a14:foregroundMark x1="8940" y1="84864" x2="11810" y2="76020"/>
                        <a14:foregroundMark x1="9934" y1="68027" x2="9934" y2="68027"/>
                        <a14:foregroundMark x1="6954" y1="73639" x2="17439" y2="57143"/>
                        <a14:foregroundMark x1="5850" y1="71259" x2="12031" y2="66667"/>
                        <a14:foregroundMark x1="18985" y1="87245" x2="20088" y2="29422"/>
                        <a14:foregroundMark x1="32892" y1="86054" x2="33333" y2="31122"/>
                        <a14:foregroundMark x1="38631" y1="84184" x2="36534" y2="26190"/>
                        <a14:foregroundMark x1="47792" y1="1361" x2="47241" y2="11735"/>
                        <a14:foregroundMark x1="25055" y1="1361" x2="22406" y2="26701"/>
                        <a14:foregroundMark x1="41170" y1="1020" x2="37859" y2="20408"/>
                        <a14:foregroundMark x1="17108" y1="510" x2="18985" y2="27381"/>
                        <a14:foregroundMark x1="65121" y1="680" x2="61810" y2="26020"/>
                        <a14:foregroundMark x1="80795" y1="1190" x2="81347" y2="47449"/>
                        <a14:foregroundMark x1="95806" y1="1701" x2="97351" y2="88435"/>
                        <a14:foregroundMark x1="92163" y1="91327" x2="81457" y2="86905"/>
                        <a14:foregroundMark x1="88079" y1="91837" x2="63907" y2="88435"/>
                        <a14:foregroundMark x1="73951" y1="94558" x2="58278" y2="87245"/>
                        <a14:foregroundMark x1="55298" y1="92857" x2="41501" y2="92347"/>
                        <a14:foregroundMark x1="27152" y1="85034" x2="27042" y2="94048"/>
                        <a14:foregroundMark x1="30132" y1="94898" x2="11479" y2="81122"/>
                        <a14:foregroundMark x1="17329" y1="91156" x2="7506" y2="79422"/>
                        <a14:foregroundMark x1="11038" y1="87755" x2="8720" y2="78912"/>
                        <a14:foregroundMark x1="3753" y1="62245" x2="0" y2="404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166" y="1885409"/>
            <a:ext cx="8107437" cy="47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6" y="5498729"/>
            <a:ext cx="1430981" cy="9661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28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0903" y="669141"/>
            <a:ext cx="8422278" cy="3880773"/>
          </a:xfrm>
        </p:spPr>
        <p:txBody>
          <a:bodyPr>
            <a:normAutofit/>
          </a:bodyPr>
          <a:lstStyle/>
          <a:p>
            <a:r>
              <a:rPr lang="hr-HR" sz="2200" dirty="0" smtClean="0"/>
              <a:t>2018. godina: EU direktiva =&gt; smeđe kante i biorazgradive vrećice </a:t>
            </a:r>
          </a:p>
          <a:p>
            <a:r>
              <a:rPr lang="hr-HR" sz="2200" dirty="0" smtClean="0"/>
              <a:t>do </a:t>
            </a:r>
            <a:r>
              <a:rPr lang="hr-HR" sz="2200" dirty="0"/>
              <a:t>2030. </a:t>
            </a:r>
            <a:r>
              <a:rPr lang="hr-HR" sz="2200" dirty="0" smtClean="0"/>
              <a:t>godine: gospodarstava =&gt; kružna </a:t>
            </a:r>
            <a:r>
              <a:rPr lang="hr-HR" sz="2200" dirty="0"/>
              <a:t>gospodarstva </a:t>
            </a:r>
            <a:r>
              <a:rPr lang="hr-HR" sz="2200" dirty="0" smtClean="0"/>
              <a:t>(otpad=resurs)</a:t>
            </a:r>
          </a:p>
          <a:p>
            <a:r>
              <a:rPr lang="hr-HR" sz="2200" dirty="0" smtClean="0"/>
              <a:t>smanjuje </a:t>
            </a:r>
            <a:r>
              <a:rPr lang="hr-HR" sz="2200" dirty="0"/>
              <a:t>se količina otpada </a:t>
            </a:r>
            <a:r>
              <a:rPr lang="hr-HR" sz="2200" dirty="0" smtClean="0"/>
              <a:t>(reciklaža)</a:t>
            </a:r>
          </a:p>
          <a:p>
            <a:r>
              <a:rPr lang="hr-HR" sz="2200" dirty="0" smtClean="0"/>
              <a:t>novi proizvodi</a:t>
            </a:r>
          </a:p>
          <a:p>
            <a:endParaRPr lang="hr-HR" sz="2200" dirty="0" smtClean="0"/>
          </a:p>
          <a:p>
            <a:endParaRPr lang="hr-HR" sz="2200" dirty="0"/>
          </a:p>
        </p:txBody>
      </p:sp>
      <p:pic>
        <p:nvPicPr>
          <p:cNvPr id="5" name="Picture 2" descr="Slikovni rezultat za biowaste cyrcl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" b="100000" l="0" r="100000">
                        <a14:foregroundMark x1="82927" y1="57594" x2="89512" y2="57293"/>
                        <a14:foregroundMark x1="73902" y1="25714" x2="86585" y2="25414"/>
                        <a14:foregroundMark x1="48171" y1="14887" x2="54756" y2="8421"/>
                        <a14:foregroundMark x1="20244" y1="35038" x2="16829" y2="17895"/>
                        <a14:foregroundMark x1="27805" y1="30827" x2="19390" y2="20602"/>
                        <a14:foregroundMark x1="6463" y1="60602" x2="23659" y2="66316"/>
                        <a14:foregroundMark x1="30000" y1="95489" x2="30244" y2="85414"/>
                        <a14:foregroundMark x1="65000" y1="89624" x2="74512" y2="91729"/>
                        <a14:foregroundMark x1="48293" y1="82707" x2="54756" y2="82105"/>
                        <a14:foregroundMark x1="55366" y1="81955" x2="67195" y2="72180"/>
                        <a14:foregroundMark x1="72073" y1="64060" x2="64390" y2="30075"/>
                        <a14:foregroundMark x1="40366" y1="26466" x2="51098" y2="23459"/>
                        <a14:foregroundMark x1="26951" y1="45414" x2="27805" y2="58346"/>
                        <a14:foregroundMark x1="30488" y1="70075" x2="30488" y2="70075"/>
                        <a14:foregroundMark x1="26585" y1="60150" x2="25854" y2="52030"/>
                        <a14:foregroundMark x1="26829" y1="62105" x2="37439" y2="78947"/>
                        <a14:foregroundMark x1="73293" y1="55038" x2="73049" y2="47820"/>
                        <a14:foregroundMark x1="33049" y1="32782" x2="28780" y2="38647"/>
                        <a14:backgroundMark x1="8902" y1="78045" x2="8902" y2="78045"/>
                        <a14:backgroundMark x1="10732" y1="43910" x2="10732" y2="43910"/>
                        <a14:backgroundMark x1="35488" y1="16992" x2="35488" y2="16992"/>
                        <a14:backgroundMark x1="69390" y1="13684" x2="69390" y2="13684"/>
                        <a14:backgroundMark x1="59268" y1="7669" x2="76098" y2="7970"/>
                        <a14:backgroundMark x1="23049" y1="41203" x2="27683" y2="69925"/>
                        <a14:backgroundMark x1="40732" y1="52632" x2="55366" y2="52632"/>
                        <a14:backgroundMark x1="44512" y1="42256" x2="55244" y2="42105"/>
                        <a14:backgroundMark x1="40976" y1="64211" x2="59756" y2="62556"/>
                        <a14:backgroundMark x1="62805" y1="65113" x2="39268" y2="63308"/>
                        <a14:backgroundMark x1="63659" y1="52932" x2="34878" y2="52932"/>
                        <a14:backgroundMark x1="36951" y1="43158" x2="61463" y2="42556"/>
                        <a14:backgroundMark x1="41585" y1="37744" x2="41951" y2="44662"/>
                        <a14:backgroundMark x1="59878" y1="70075" x2="39756" y2="65564"/>
                        <a14:backgroundMark x1="61341" y1="69323" x2="53415" y2="60752"/>
                        <a14:backgroundMark x1="63902" y1="49624" x2="54878" y2="50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63" y="2891135"/>
            <a:ext cx="4462513" cy="36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likovni rezultat za biokan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57" b="97292" l="50840" r="95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96"/>
          <a:stretch/>
        </p:blipFill>
        <p:spPr bwMode="auto">
          <a:xfrm>
            <a:off x="1143251" y="3207943"/>
            <a:ext cx="1519277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8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4" y="332656"/>
            <a:ext cx="7982677" cy="922114"/>
          </a:xfrm>
        </p:spPr>
        <p:txBody>
          <a:bodyPr/>
          <a:lstStyle/>
          <a:p>
            <a:r>
              <a:rPr lang="hr-HR" dirty="0"/>
              <a:t>POSLOVNA IDEJA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033" y="1156316"/>
            <a:ext cx="7122849" cy="4525963"/>
          </a:xfrm>
        </p:spPr>
        <p:txBody>
          <a:bodyPr>
            <a:noAutofit/>
          </a:bodyPr>
          <a:lstStyle/>
          <a:p>
            <a:endParaRPr lang="hr-HR" sz="2200" dirty="0" smtClean="0"/>
          </a:p>
          <a:p>
            <a:r>
              <a:rPr lang="hr-HR" sz="2200" dirty="0"/>
              <a:t>Shodno uvedenim smeđim </a:t>
            </a:r>
            <a:r>
              <a:rPr lang="hr-HR" sz="2200" dirty="0" smtClean="0"/>
              <a:t>kantama i biorazgradivim vrećicama (u </a:t>
            </a:r>
            <a:r>
              <a:rPr lang="hr-HR" sz="2200" dirty="0"/>
              <a:t>nedostatnom </a:t>
            </a:r>
            <a:r>
              <a:rPr lang="hr-HR" sz="2200" dirty="0" smtClean="0"/>
              <a:t>broju). </a:t>
            </a:r>
          </a:p>
          <a:p>
            <a:r>
              <a:rPr lang="hr-HR" sz="2200" dirty="0" smtClean="0"/>
              <a:t>IDEJA: proizvod </a:t>
            </a:r>
            <a:r>
              <a:rPr lang="hr-HR" sz="2200" dirty="0"/>
              <a:t>koji će </a:t>
            </a:r>
            <a:r>
              <a:rPr lang="hr-HR" sz="2200" b="1" dirty="0"/>
              <a:t>smanjiti volumen organskog </a:t>
            </a:r>
            <a:r>
              <a:rPr lang="hr-HR" sz="2200" b="1" dirty="0" smtClean="0"/>
              <a:t>otpada</a:t>
            </a:r>
            <a:endParaRPr lang="hr-HR" sz="2200" b="1" dirty="0"/>
          </a:p>
          <a:p>
            <a:endParaRPr lang="hr-HR" sz="2200" dirty="0"/>
          </a:p>
          <a:p>
            <a:r>
              <a:rPr lang="hr-HR" sz="2200" b="1" dirty="0"/>
              <a:t>Bioshredder</a:t>
            </a:r>
            <a:r>
              <a:rPr lang="hr-HR" sz="2200" dirty="0"/>
              <a:t> sjecka </a:t>
            </a:r>
            <a:r>
              <a:rPr lang="hr-HR" sz="2200" dirty="0" smtClean="0"/>
              <a:t>otpad:</a:t>
            </a:r>
          </a:p>
          <a:p>
            <a:pPr marL="400050" lvl="1" indent="0">
              <a:buNone/>
            </a:pPr>
            <a:r>
              <a:rPr lang="hr-HR" sz="2200" dirty="0" smtClean="0"/>
              <a:t>= manja količina organskog otpada</a:t>
            </a:r>
          </a:p>
          <a:p>
            <a:pPr marL="400050" lvl="1" indent="0">
              <a:buNone/>
            </a:pPr>
            <a:r>
              <a:rPr lang="hr-HR" sz="2200" dirty="0" smtClean="0"/>
              <a:t>= štednja </a:t>
            </a:r>
            <a:r>
              <a:rPr lang="hr-HR" sz="2200" dirty="0"/>
              <a:t>pri kupnji biorazgradivih vrećica </a:t>
            </a:r>
            <a:endParaRPr lang="hr-HR" sz="2200" dirty="0" smtClean="0"/>
          </a:p>
          <a:p>
            <a:pPr marL="400050" lvl="1" indent="0">
              <a:buNone/>
            </a:pPr>
            <a:r>
              <a:rPr lang="hr-HR" sz="2200" dirty="0" smtClean="0"/>
              <a:t>= kompostiranje </a:t>
            </a:r>
            <a:r>
              <a:rPr lang="hr-HR" sz="2200" dirty="0"/>
              <a:t>u kućanstvu </a:t>
            </a:r>
            <a:r>
              <a:rPr lang="hr-HR" sz="2200" dirty="0" smtClean="0"/>
              <a:t>i moguće dodatno </a:t>
            </a:r>
            <a:r>
              <a:rPr lang="hr-HR" sz="2200" dirty="0"/>
              <a:t>hranjenje biljaka</a:t>
            </a:r>
          </a:p>
        </p:txBody>
      </p:sp>
      <p:pic>
        <p:nvPicPr>
          <p:cNvPr id="6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10" b="89986" l="40612" r="66460">
                        <a14:foregroundMark x1="60546" y1="15844" x2="60546" y2="15844"/>
                        <a14:foregroundMark x1="60091" y1="6310" x2="60091" y2="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22" r="30275"/>
          <a:stretch/>
        </p:blipFill>
        <p:spPr>
          <a:xfrm>
            <a:off x="6702640" y="719091"/>
            <a:ext cx="3249227" cy="62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89" b="8601"/>
          <a:stretch/>
        </p:blipFill>
        <p:spPr>
          <a:xfrm>
            <a:off x="5474209" y="3768243"/>
            <a:ext cx="5476972" cy="300885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9" r="5429"/>
          <a:stretch/>
        </p:blipFill>
        <p:spPr>
          <a:xfrm>
            <a:off x="438912" y="292608"/>
            <a:ext cx="4949951" cy="4524976"/>
          </a:xfrm>
          <a:prstGeom prst="rect">
            <a:avLst/>
          </a:prstGeom>
        </p:spPr>
      </p:pic>
      <p:pic>
        <p:nvPicPr>
          <p:cNvPr id="9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09" y="292608"/>
            <a:ext cx="5476972" cy="34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9" y="-1"/>
            <a:ext cx="4252404" cy="6858000"/>
          </a:xfrm>
          <a:prstGeom prst="rect">
            <a:avLst/>
          </a:prstGeom>
        </p:spPr>
      </p:pic>
      <p:pic>
        <p:nvPicPr>
          <p:cNvPr id="5" name="Slika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63" y="0"/>
            <a:ext cx="4252404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3997" y="712147"/>
            <a:ext cx="11779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dirty="0" smtClean="0"/>
              <a:t>Otpad 4L 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6402189" y="712147"/>
            <a:ext cx="11779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dirty="0" smtClean="0"/>
              <a:t>Otpad 1L 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6402189" y="1483482"/>
            <a:ext cx="398311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r-HR" sz="2000" dirty="0"/>
              <a:t>Izračunom smo dobili da se biološki otpad usitnio za 75% i time zauzeo samo 25% posude.</a:t>
            </a:r>
          </a:p>
        </p:txBody>
      </p:sp>
    </p:spTree>
    <p:extLst>
      <p:ext uri="{BB962C8B-B14F-4D97-AF65-F5344CB8AC3E}">
        <p14:creationId xmlns:p14="http://schemas.microsoft.com/office/powerpoint/2010/main" val="292603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710" y="320649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HVALA NA PAŽNJI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35285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180</Words>
  <Application>Microsoft Office PowerPoint</Application>
  <PresentationFormat>Prilagođeno</PresentationFormat>
  <Paragraphs>34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Faseta</vt:lpstr>
      <vt:lpstr>BIOSHREDDER</vt:lpstr>
      <vt:lpstr>OTPAD</vt:lpstr>
      <vt:lpstr>BIOOTPAD</vt:lpstr>
      <vt:lpstr>PowerPointova prezentacija</vt:lpstr>
      <vt:lpstr>PowerPointova prezentacija</vt:lpstr>
      <vt:lpstr>POSLOVNA IDEJA</vt:lpstr>
      <vt:lpstr>PowerPointova prezentacija</vt:lpstr>
      <vt:lpstr>PowerPointova prezentacija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Bianka M</dc:creator>
  <cp:lastModifiedBy>Tanja</cp:lastModifiedBy>
  <cp:revision>19</cp:revision>
  <dcterms:created xsi:type="dcterms:W3CDTF">2020-02-06T20:53:01Z</dcterms:created>
  <dcterms:modified xsi:type="dcterms:W3CDTF">2020-04-27T12:09:17Z</dcterms:modified>
</cp:coreProperties>
</file>