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43"/>
  </p:notesMasterIdLst>
  <p:sldIdLst>
    <p:sldId id="256" r:id="rId2"/>
    <p:sldId id="257" r:id="rId3"/>
    <p:sldId id="258" r:id="rId4"/>
    <p:sldId id="259" r:id="rId5"/>
    <p:sldId id="260" r:id="rId6"/>
    <p:sldId id="261" r:id="rId7"/>
    <p:sldId id="263" r:id="rId8"/>
    <p:sldId id="277" r:id="rId9"/>
    <p:sldId id="278" r:id="rId10"/>
    <p:sldId id="279" r:id="rId11"/>
    <p:sldId id="280" r:id="rId12"/>
    <p:sldId id="281" r:id="rId13"/>
    <p:sldId id="282" r:id="rId14"/>
    <p:sldId id="291" r:id="rId15"/>
    <p:sldId id="292" r:id="rId16"/>
    <p:sldId id="293" r:id="rId17"/>
    <p:sldId id="294" r:id="rId18"/>
    <p:sldId id="295" r:id="rId19"/>
    <p:sldId id="296" r:id="rId20"/>
    <p:sldId id="297" r:id="rId21"/>
    <p:sldId id="270" r:id="rId22"/>
    <p:sldId id="271" r:id="rId23"/>
    <p:sldId id="272" r:id="rId24"/>
    <p:sldId id="273" r:id="rId25"/>
    <p:sldId id="274" r:id="rId26"/>
    <p:sldId id="275" r:id="rId27"/>
    <p:sldId id="276" r:id="rId28"/>
    <p:sldId id="264" r:id="rId29"/>
    <p:sldId id="265" r:id="rId30"/>
    <p:sldId id="266" r:id="rId31"/>
    <p:sldId id="267" r:id="rId32"/>
    <p:sldId id="268" r:id="rId33"/>
    <p:sldId id="269" r:id="rId34"/>
    <p:sldId id="283" r:id="rId35"/>
    <p:sldId id="284" r:id="rId36"/>
    <p:sldId id="285" r:id="rId37"/>
    <p:sldId id="286" r:id="rId38"/>
    <p:sldId id="287" r:id="rId39"/>
    <p:sldId id="288" r:id="rId40"/>
    <p:sldId id="289" r:id="rId41"/>
    <p:sldId id="290" r:id="rId42"/>
  </p:sldIdLst>
  <p:sldSz cx="12192000" cy="6858000"/>
  <p:notesSz cx="6858000" cy="9144000"/>
  <p:embeddedFontLst>
    <p:embeddedFont>
      <p:font typeface="Angsana New" panose="02020603050405020304" pitchFamily="18" charset="-34"/>
      <p:regular r:id="rId44"/>
      <p:bold r:id="rId45"/>
      <p:italic r:id="rId46"/>
    </p:embeddedFont>
    <p:embeddedFont>
      <p:font typeface="Baskerville Old Face" panose="02020602080505020303" pitchFamily="18" charset="0"/>
      <p:regular r:id="rId47"/>
    </p:embeddedFont>
    <p:embeddedFont>
      <p:font typeface="Bookman Old Style" panose="02050604050505020204" pitchFamily="18" charset="0"/>
      <p:regular r:id="rId48"/>
      <p:bold r:id="rId49"/>
      <p:italic r:id="rId50"/>
      <p:boldItalic r:id="rId51"/>
    </p:embeddedFont>
    <p:embeddedFont>
      <p:font typeface="Consolas" panose="020B0609020204030204" pitchFamily="49" charset="0"/>
      <p:regular r:id="rId52"/>
      <p:bold r:id="rId53"/>
      <p:italic r:id="rId54"/>
      <p:boldItalic r:id="rId55"/>
    </p:embeddedFont>
    <p:embeddedFont>
      <p:font typeface="Corbel" panose="020B0503020204020204" pitchFamily="34" charset="0"/>
      <p:regular r:id="rId56"/>
      <p:bold r:id="rId57"/>
      <p:italic r:id="rId58"/>
      <p:boldItalic r:id="rId59"/>
    </p:embeddedFont>
    <p:embeddedFont>
      <p:font typeface="Libre Franklin" pitchFamily="2" charset="-18"/>
      <p:regular r:id="rId60"/>
      <p:bold r:id="rId61"/>
      <p:italic r:id="rId62"/>
      <p:boldItalic r:id="rId63"/>
    </p:embeddedFont>
    <p:embeddedFont>
      <p:font typeface="Wingdings 2" panose="05020102010507070707" pitchFamily="18" charset="2"/>
      <p:regular r:id="rId64"/>
    </p:embeddedFont>
    <p:embeddedFont>
      <p:font typeface="Wingdings 3" panose="05040102010807070707" pitchFamily="18" charset="2"/>
      <p:regular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7" roundtripDataSignature="AMtx7mjqzX/HMQ5j9A5i4v/z537C+jMek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821" y="7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font" Target="fonts/font4.fntdata"/><Relationship Id="rId63" Type="http://schemas.openxmlformats.org/officeDocument/2006/relationships/font" Target="fonts/font20.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5" Type="http://schemas.openxmlformats.org/officeDocument/2006/relationships/slide" Target="slides/slide4.xml"/><Relationship Id="rId61" Type="http://schemas.openxmlformats.org/officeDocument/2006/relationships/font" Target="fonts/font18.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64" Type="http://schemas.openxmlformats.org/officeDocument/2006/relationships/font" Target="fonts/font21.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font" Target="fonts/font16.fntdata"/><Relationship Id="rId67" Type="http://customschemas.google.com/relationships/presentationmetadata" Target="meta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1.fntdata"/><Relationship Id="rId62" Type="http://schemas.openxmlformats.org/officeDocument/2006/relationships/font" Target="fonts/font19.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font" Target="fonts/font1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font" Target="fonts/font17.fntdata"/><Relationship Id="rId65" Type="http://schemas.openxmlformats.org/officeDocument/2006/relationships/font" Target="fonts/font22.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7.fntdata"/><Relationship Id="rId55"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a:extLst>
              <a:ext uri="{FF2B5EF4-FFF2-40B4-BE49-F238E27FC236}">
                <a16:creationId xmlns:a16="http://schemas.microsoft.com/office/drawing/2014/main" id="{FC0AC80F-FBFD-2D12-ACEA-CEEC30052E77}"/>
              </a:ext>
            </a:extLst>
          </p:cNvPr>
          <p:cNvSpPr>
            <a:spLocks noGrp="1" noRot="1" noChangeAspect="1"/>
          </p:cNvSpPr>
          <p:nvPr>
            <p:ph type="sldImg"/>
          </p:nvPr>
        </p:nvSpPr>
        <p:spPr/>
      </p:sp>
      <p:sp>
        <p:nvSpPr>
          <p:cNvPr id="3" name="Rezervirano mjesto bilježaka 2">
            <a:extLst>
              <a:ext uri="{FF2B5EF4-FFF2-40B4-BE49-F238E27FC236}">
                <a16:creationId xmlns:a16="http://schemas.microsoft.com/office/drawing/2014/main" id="{624F8A72-4F7D-447A-A644-7C8C97A1C4E8}"/>
              </a:ext>
            </a:extLst>
          </p:cNvPr>
          <p:cNvSpPr txBox="1">
            <a:spLocks noGrp="1"/>
          </p:cNvSpPr>
          <p:nvPr>
            <p:ph type="body" sz="quarter" idx="1"/>
          </p:nvPr>
        </p:nvSpPr>
        <p:spPr/>
        <p:txBody>
          <a:bodyPr/>
          <a:lstStyle/>
          <a:p>
            <a:endParaRPr lang="hr-HR"/>
          </a:p>
        </p:txBody>
      </p:sp>
      <p:sp>
        <p:nvSpPr>
          <p:cNvPr id="4" name="Rezervirano mjesto broja slajda 3">
            <a:extLst>
              <a:ext uri="{FF2B5EF4-FFF2-40B4-BE49-F238E27FC236}">
                <a16:creationId xmlns:a16="http://schemas.microsoft.com/office/drawing/2014/main" id="{063BC70C-C4CF-9EF8-A087-B5C3DBB2D996}"/>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93D0DA3-8FFB-48F0-9C54-BE8E7EC99C99}"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37</a:t>
            </a:fld>
            <a:endParaRPr lang="hr-HR" sz="1200" b="0" i="0" u="none" strike="noStrike" kern="1200" cap="none" spc="0" baseline="0">
              <a:solidFill>
                <a:srgbClr val="000000"/>
              </a:solidFill>
              <a:uFillTx/>
              <a:latin typeface="Apto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endParaRPr lang="hr-HR"/>
          </a:p>
        </p:txBody>
      </p:sp>
      <p:sp>
        <p:nvSpPr>
          <p:cNvPr id="17" name="Footer Placeholder 16"/>
          <p:cNvSpPr>
            <a:spLocks noGrp="1"/>
          </p:cNvSpPr>
          <p:nvPr>
            <p:ph type="ftr" sz="quarter" idx="11"/>
          </p:nvPr>
        </p:nvSpPr>
        <p:spPr/>
        <p:txBody>
          <a:bodyPr/>
          <a:lstStyle/>
          <a:p>
            <a:endParaRPr lang="hr-HR"/>
          </a:p>
        </p:txBody>
      </p:sp>
      <p:sp>
        <p:nvSpPr>
          <p:cNvPr id="29" name="Slide Number Placeholder 28"/>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pPr marL="0" lvl="0" indent="0" algn="l" rtl="0">
                <a:spcBef>
                  <a:spcPts val="0"/>
                </a:spcBef>
                <a:spcAft>
                  <a:spcPts val="0"/>
                </a:spcAft>
                <a:buNone/>
              </a:pPr>
              <a:t>‹#›</a:t>
            </a:fld>
            <a:endParaRPr lang="en-US"/>
          </a:p>
        </p:txBody>
      </p:sp>
      <p:sp>
        <p:nvSpPr>
          <p:cNvPr id="32" name="Rectangle 31"/>
          <p:cNvSpPr/>
          <p:nvPr/>
        </p:nvSpPr>
        <p:spPr>
          <a:xfrm>
            <a:off x="0" y="-1"/>
            <a:ext cx="4876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a:xfrm>
            <a:off x="412744" y="680477"/>
            <a:ext cx="6096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a:xfrm>
            <a:off x="35876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Rectangle 40"/>
          <p:cNvSpPr/>
          <p:nvPr/>
        </p:nvSpPr>
        <p:spPr>
          <a:xfrm>
            <a:off x="333360"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Rectangle 41"/>
          <p:cNvSpPr/>
          <p:nvPr/>
        </p:nvSpPr>
        <p:spPr>
          <a:xfrm>
            <a:off x="295691"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1219200" y="4343400"/>
            <a:ext cx="103632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a:t>Click to edit Master title style</a:t>
            </a:r>
          </a:p>
        </p:txBody>
      </p:sp>
      <p:sp>
        <p:nvSpPr>
          <p:cNvPr id="9" name="Subtitle 8"/>
          <p:cNvSpPr>
            <a:spLocks noGrp="1"/>
          </p:cNvSpPr>
          <p:nvPr>
            <p:ph type="subTitle" idx="1"/>
          </p:nvPr>
        </p:nvSpPr>
        <p:spPr>
          <a:xfrm>
            <a:off x="1219200" y="2834640"/>
            <a:ext cx="103632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56" name="Rectangle 55"/>
          <p:cNvSpPr/>
          <p:nvPr/>
        </p:nvSpPr>
        <p:spPr>
          <a:xfrm>
            <a:off x="340388" y="5047394"/>
            <a:ext cx="9753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5" name="Rectangle 64"/>
          <p:cNvSpPr/>
          <p:nvPr/>
        </p:nvSpPr>
        <p:spPr>
          <a:xfrm>
            <a:off x="340388" y="4796819"/>
            <a:ext cx="9753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6" name="Rectangle 65"/>
          <p:cNvSpPr/>
          <p:nvPr/>
        </p:nvSpPr>
        <p:spPr>
          <a:xfrm>
            <a:off x="340388" y="4637685"/>
            <a:ext cx="9753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7" name="Rectangle 66"/>
          <p:cNvSpPr/>
          <p:nvPr/>
        </p:nvSpPr>
        <p:spPr>
          <a:xfrm>
            <a:off x="340388" y="4542559"/>
            <a:ext cx="9753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pPr marL="0" lvl="0" indent="0" algn="l" rtl="0">
                <a:spcBef>
                  <a:spcPts val="0"/>
                </a:spcBef>
                <a:spcAft>
                  <a:spcPts val="0"/>
                </a:spcAft>
                <a:buNone/>
              </a:pPr>
              <a:t>‹#›</a:t>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641600" cy="5851525"/>
          </a:xfrm>
        </p:spPr>
        <p:txBody>
          <a:bodyPr vert="eaVert" anchor="ctr"/>
          <a:lstStyle/>
          <a:p>
            <a:r>
              <a:rPr kumimoji="0" lang="en-US"/>
              <a:t>Click to edit Master title style</a:t>
            </a:r>
          </a:p>
        </p:txBody>
      </p:sp>
      <p:sp>
        <p:nvSpPr>
          <p:cNvPr id="3" name="Vertical Text Placeholder 2"/>
          <p:cNvSpPr>
            <a:spLocks noGrp="1"/>
          </p:cNvSpPr>
          <p:nvPr>
            <p:ph type="body" orient="vert" idx="1"/>
          </p:nvPr>
        </p:nvSpPr>
        <p:spPr>
          <a:xfrm>
            <a:off x="812800" y="274640"/>
            <a:ext cx="78232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pPr marL="0" lvl="0" indent="0" algn="l" rtl="0">
                <a:spcBef>
                  <a:spcPts val="0"/>
                </a:spcBef>
                <a:spcAft>
                  <a:spcPts val="0"/>
                </a:spcAft>
                <a:buNone/>
              </a:pPr>
              <a:t>‹#›</a:t>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pPr marL="0" lvl="0" indent="0" algn="l" rtl="0">
                <a:spcBef>
                  <a:spcPts val="0"/>
                </a:spcBef>
                <a:spcAft>
                  <a:spcPts val="0"/>
                </a:spcAft>
                <a:buNone/>
              </a:pPr>
              <a:t>‹#›</a:t>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6438603" y="1073888"/>
            <a:ext cx="5762848"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Freeform 14"/>
          <p:cNvSpPr>
            <a:spLocks/>
          </p:cNvSpPr>
          <p:nvPr/>
        </p:nvSpPr>
        <p:spPr bwMode="auto">
          <a:xfrm>
            <a:off x="498621" y="0"/>
            <a:ext cx="7352715"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5236414">
            <a:off x="6635304" y="1285480"/>
            <a:ext cx="4114800" cy="158496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924800" y="0"/>
            <a:ext cx="36576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Freeform 16"/>
          <p:cNvSpPr>
            <a:spLocks/>
          </p:cNvSpPr>
          <p:nvPr/>
        </p:nvSpPr>
        <p:spPr bwMode="auto">
          <a:xfrm>
            <a:off x="7924800" y="4267200"/>
            <a:ext cx="42672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Freeform 17"/>
          <p:cNvSpPr>
            <a:spLocks/>
          </p:cNvSpPr>
          <p:nvPr/>
        </p:nvSpPr>
        <p:spPr bwMode="auto">
          <a:xfrm>
            <a:off x="7924800" y="0"/>
            <a:ext cx="18288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Freeform 18"/>
          <p:cNvSpPr>
            <a:spLocks/>
          </p:cNvSpPr>
          <p:nvPr/>
        </p:nvSpPr>
        <p:spPr bwMode="auto">
          <a:xfrm>
            <a:off x="7931152" y="4246564"/>
            <a:ext cx="2787649"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Freeform 19"/>
          <p:cNvSpPr>
            <a:spLocks/>
          </p:cNvSpPr>
          <p:nvPr/>
        </p:nvSpPr>
        <p:spPr bwMode="auto">
          <a:xfrm>
            <a:off x="7924800" y="4267200"/>
            <a:ext cx="21336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Freeform 20"/>
          <p:cNvSpPr>
            <a:spLocks/>
          </p:cNvSpPr>
          <p:nvPr/>
        </p:nvSpPr>
        <p:spPr bwMode="auto">
          <a:xfrm>
            <a:off x="7924800" y="1371600"/>
            <a:ext cx="42672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Freeform 21"/>
          <p:cNvSpPr>
            <a:spLocks/>
          </p:cNvSpPr>
          <p:nvPr/>
        </p:nvSpPr>
        <p:spPr bwMode="auto">
          <a:xfrm>
            <a:off x="7924800" y="1752600"/>
            <a:ext cx="42672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Freeform 22"/>
          <p:cNvSpPr>
            <a:spLocks/>
          </p:cNvSpPr>
          <p:nvPr/>
        </p:nvSpPr>
        <p:spPr bwMode="auto">
          <a:xfrm>
            <a:off x="1320800" y="4267200"/>
            <a:ext cx="660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Freeform 23"/>
          <p:cNvSpPr>
            <a:spLocks/>
          </p:cNvSpPr>
          <p:nvPr/>
        </p:nvSpPr>
        <p:spPr bwMode="auto">
          <a:xfrm>
            <a:off x="711200" y="4267200"/>
            <a:ext cx="7112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Freeform 24"/>
          <p:cNvSpPr>
            <a:spLocks/>
          </p:cNvSpPr>
          <p:nvPr/>
        </p:nvSpPr>
        <p:spPr bwMode="auto">
          <a:xfrm>
            <a:off x="489099" y="2438400"/>
            <a:ext cx="75184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Freeform 25"/>
          <p:cNvSpPr>
            <a:spLocks/>
          </p:cNvSpPr>
          <p:nvPr/>
        </p:nvSpPr>
        <p:spPr bwMode="auto">
          <a:xfrm>
            <a:off x="489099" y="2133600"/>
            <a:ext cx="75184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Freeform 26"/>
          <p:cNvSpPr>
            <a:spLocks/>
          </p:cNvSpPr>
          <p:nvPr/>
        </p:nvSpPr>
        <p:spPr bwMode="auto">
          <a:xfrm>
            <a:off x="6096000" y="4267200"/>
            <a:ext cx="18288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Text Placeholder 2"/>
          <p:cNvSpPr>
            <a:spLocks noGrp="1"/>
          </p:cNvSpPr>
          <p:nvPr>
            <p:ph type="body" idx="1"/>
          </p:nvPr>
        </p:nvSpPr>
        <p:spPr>
          <a:xfrm>
            <a:off x="942536" y="1351672"/>
            <a:ext cx="7624064"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pPr marL="0" lvl="0" indent="0" algn="l" rtl="0">
                <a:spcBef>
                  <a:spcPts val="0"/>
                </a:spcBef>
                <a:spcAft>
                  <a:spcPts val="0"/>
                </a:spcAft>
                <a:buNone/>
              </a:pPr>
              <a:t>‹#›</a:t>
            </a:fld>
            <a:endParaRPr lang="en-US"/>
          </a:p>
        </p:txBody>
      </p:sp>
      <p:sp>
        <p:nvSpPr>
          <p:cNvPr id="7" name="Rectangle 6"/>
          <p:cNvSpPr/>
          <p:nvPr/>
        </p:nvSpPr>
        <p:spPr>
          <a:xfrm>
            <a:off x="484213" y="402265"/>
            <a:ext cx="1133856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42536" y="512064"/>
            <a:ext cx="10875264" cy="777240"/>
          </a:xfrm>
        </p:spPr>
        <p:txBody>
          <a:bodyPr tIns="64008"/>
          <a:lstStyle>
            <a:lvl1pPr algn="l">
              <a:buNone/>
              <a:defRPr sz="3800" b="0" cap="none" spc="-150" baseline="0"/>
            </a:lvl1pPr>
            <a:extLst/>
          </a:lstStyle>
          <a:p>
            <a:r>
              <a:rPr kumimoji="0" lang="en-US"/>
              <a:t>Click to edit Master title style</a:t>
            </a:r>
          </a:p>
        </p:txBody>
      </p:sp>
      <p:sp>
        <p:nvSpPr>
          <p:cNvPr id="8" name="Rectangle 7"/>
          <p:cNvSpPr/>
          <p:nvPr/>
        </p:nvSpPr>
        <p:spPr>
          <a:xfrm flipH="1">
            <a:off x="49538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flipH="1">
            <a:off x="548145"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flipH="1">
            <a:off x="59793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H="1">
            <a:off x="63560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67304" y="680477"/>
            <a:ext cx="48768"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12064"/>
            <a:ext cx="10972800" cy="914400"/>
          </a:xfrm>
        </p:spPr>
        <p:txBody>
          <a:bodyPr/>
          <a:lstStyle/>
          <a:p>
            <a:r>
              <a:rPr kumimoji="0" lang="en-US"/>
              <a:t>Click to edit Master title style</a:t>
            </a:r>
          </a:p>
        </p:txBody>
      </p:sp>
      <p:sp>
        <p:nvSpPr>
          <p:cNvPr id="3" name="Content Placeholder 2"/>
          <p:cNvSpPr>
            <a:spLocks noGrp="1"/>
          </p:cNvSpPr>
          <p:nvPr>
            <p:ph sz="half" idx="1"/>
          </p:nvPr>
        </p:nvSpPr>
        <p:spPr>
          <a:xfrm>
            <a:off x="619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207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pPr marL="0" lvl="0" indent="0" algn="l" rtl="0">
                <a:spcBef>
                  <a:spcPts val="0"/>
                </a:spcBef>
                <a:spcAft>
                  <a:spcPts val="0"/>
                </a:spcAft>
                <a:buNone/>
              </a:pPr>
              <a:t>‹#›</a:t>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6"/>
            <a:ext cx="11822773"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673099" y="512064"/>
            <a:ext cx="10363200" cy="914400"/>
          </a:xfrm>
        </p:spPr>
        <p:txBody>
          <a:bodyPr anchor="t"/>
          <a:lstStyle>
            <a:lvl1pPr>
              <a:defRPr sz="4000"/>
            </a:lvl1pPr>
            <a:extLst/>
          </a:lstStyle>
          <a:p>
            <a:r>
              <a:rPr kumimoji="0" lang="en-US"/>
              <a:t>Click to edit Master title style</a:t>
            </a:r>
          </a:p>
        </p:txBody>
      </p:sp>
      <p:sp>
        <p:nvSpPr>
          <p:cNvPr id="3" name="Text Placeholder 2"/>
          <p:cNvSpPr>
            <a:spLocks noGrp="1"/>
          </p:cNvSpPr>
          <p:nvPr>
            <p:ph type="body" idx="1"/>
          </p:nvPr>
        </p:nvSpPr>
        <p:spPr>
          <a:xfrm>
            <a:off x="609600" y="1809750"/>
            <a:ext cx="5386917"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09750"/>
            <a:ext cx="5389033"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459037"/>
            <a:ext cx="5386917"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459037"/>
            <a:ext cx="5389033"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pPr marL="0" lvl="0" indent="0" algn="l" rtl="0">
                <a:spcBef>
                  <a:spcPts val="0"/>
                </a:spcBef>
                <a:spcAft>
                  <a:spcPts val="0"/>
                </a:spcAft>
                <a:buNone/>
              </a:pPr>
              <a:t>‹#›</a:t>
            </a:fld>
            <a:endParaRPr lang="en-US"/>
          </a:p>
        </p:txBody>
      </p:sp>
      <p:sp>
        <p:nvSpPr>
          <p:cNvPr id="16" name="Rectangle 15"/>
          <p:cNvSpPr/>
          <p:nvPr/>
        </p:nvSpPr>
        <p:spPr>
          <a:xfrm>
            <a:off x="117053" y="680477"/>
            <a:ext cx="6096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6307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tangle 17"/>
          <p:cNvSpPr/>
          <p:nvPr/>
        </p:nvSpPr>
        <p:spPr>
          <a:xfrm>
            <a:off x="37669"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tangle 19"/>
          <p:cNvSpPr/>
          <p:nvPr/>
        </p:nvSpPr>
        <p:spPr>
          <a:xfrm flipH="1">
            <a:off x="19969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ctangle 20"/>
          <p:cNvSpPr/>
          <p:nvPr/>
        </p:nvSpPr>
        <p:spPr>
          <a:xfrm flipH="1">
            <a:off x="252455"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flipH="1">
            <a:off x="302243"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flipH="1">
            <a:off x="339912"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371613" y="680477"/>
            <a:ext cx="48768"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12064"/>
            <a:ext cx="10363200" cy="914400"/>
          </a:xfrm>
        </p:spPr>
        <p:txBody>
          <a:bodyPr/>
          <a:lstStyle>
            <a:lvl1pPr>
              <a:defRPr sz="4000" cap="none" baseline="0"/>
            </a:lvl1pPr>
            <a:extLst/>
          </a:lstStyle>
          <a:p>
            <a:r>
              <a:rPr kumimoji="0" lang="en-US"/>
              <a:t>Click to edit Master title style</a:t>
            </a:r>
          </a:p>
        </p:txBody>
      </p:sp>
      <p:sp>
        <p:nvSpPr>
          <p:cNvPr id="3" name="Date Placeholder 2"/>
          <p:cNvSpPr>
            <a:spLocks noGrp="1"/>
          </p:cNvSpPr>
          <p:nvPr>
            <p:ph type="dt" sz="half" idx="10"/>
          </p:nvPr>
        </p:nvSpPr>
        <p:spPr/>
        <p:txBody>
          <a:bodyPr/>
          <a:lstStyle/>
          <a:p>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pPr marL="0" lvl="0" indent="0" algn="l" rtl="0">
                <a:spcBef>
                  <a:spcPts val="0"/>
                </a:spcBef>
                <a:spcAft>
                  <a:spcPts val="0"/>
                </a:spcAft>
                <a:buNone/>
              </a:pPr>
              <a:t>‹#›</a:t>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pPr marL="0" lvl="0" indent="0" algn="l" rtl="0">
                <a:spcBef>
                  <a:spcPts val="0"/>
                </a:spcBef>
                <a:spcAft>
                  <a:spcPts val="0"/>
                </a:spcAft>
                <a:buNone/>
              </a:pPr>
              <a:t>‹#›</a:t>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10972800" cy="1162050"/>
          </a:xfrm>
        </p:spPr>
        <p:txBody>
          <a:bodyPr anchor="ctr"/>
          <a:lstStyle>
            <a:lvl1pPr algn="l">
              <a:buNone/>
              <a:defRPr sz="3600" b="0"/>
            </a:lvl1pPr>
            <a:extLst/>
          </a:lstStyle>
          <a:p>
            <a:r>
              <a:rPr kumimoji="0" lang="en-US"/>
              <a:t>Click to edit Master title style</a:t>
            </a:r>
          </a:p>
        </p:txBody>
      </p:sp>
      <p:sp>
        <p:nvSpPr>
          <p:cNvPr id="3" name="Text Placeholder 2"/>
          <p:cNvSpPr>
            <a:spLocks noGrp="1"/>
          </p:cNvSpPr>
          <p:nvPr>
            <p:ph type="body" idx="2"/>
          </p:nvPr>
        </p:nvSpPr>
        <p:spPr>
          <a:xfrm>
            <a:off x="914400" y="1435100"/>
            <a:ext cx="33528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0" y="1435100"/>
            <a:ext cx="73152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pPr marL="0" lvl="0" indent="0" algn="l" rtl="0">
                <a:spcBef>
                  <a:spcPts val="0"/>
                </a:spcBef>
                <a:spcAft>
                  <a:spcPts val="0"/>
                </a:spcAft>
                <a:buNone/>
              </a:pPr>
              <a:t>‹#›</a:t>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490709" y="0"/>
            <a:ext cx="1170432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Straight Connector 8"/>
          <p:cNvCxnSpPr/>
          <p:nvPr/>
        </p:nvCxnSpPr>
        <p:spPr>
          <a:xfrm flipV="1">
            <a:off x="484260" y="1885028"/>
            <a:ext cx="11710163"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11374903" y="1197789"/>
            <a:ext cx="132763" cy="171288"/>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1219200" y="441252"/>
            <a:ext cx="9144000" cy="701749"/>
          </a:xfrm>
        </p:spPr>
        <p:txBody>
          <a:bodyPr anchor="b"/>
          <a:lstStyle>
            <a:lvl1pPr algn="l">
              <a:buNone/>
              <a:defRPr sz="2100" b="0"/>
            </a:lvl1pPr>
            <a:extLst/>
          </a:lstStyle>
          <a:p>
            <a:r>
              <a:rPr kumimoji="0" lang="en-US"/>
              <a:t>Click to edit Master title style</a:t>
            </a:r>
          </a:p>
        </p:txBody>
      </p:sp>
      <p:sp>
        <p:nvSpPr>
          <p:cNvPr id="3" name="Picture Placeholder 2"/>
          <p:cNvSpPr>
            <a:spLocks noGrp="1"/>
          </p:cNvSpPr>
          <p:nvPr>
            <p:ph type="pic" idx="1"/>
          </p:nvPr>
        </p:nvSpPr>
        <p:spPr>
          <a:xfrm>
            <a:off x="490709" y="1893781"/>
            <a:ext cx="11704320" cy="4960144"/>
          </a:xfrm>
          <a:solidFill>
            <a:schemeClr val="bg2"/>
          </a:solidFill>
        </p:spPr>
        <p:txBody>
          <a:bodyPr/>
          <a:lstStyle>
            <a:lvl1pPr marL="0" indent="0">
              <a:buNone/>
              <a:defRPr sz="3200"/>
            </a:lvl1pPr>
            <a:extLst/>
          </a:lstStyle>
          <a:p>
            <a:r>
              <a:rPr kumimoji="0" lang="en-US"/>
              <a:t>Click icon to add picture</a:t>
            </a:r>
          </a:p>
        </p:txBody>
      </p:sp>
      <p:sp>
        <p:nvSpPr>
          <p:cNvPr id="4" name="Text Placeholder 3"/>
          <p:cNvSpPr>
            <a:spLocks noGrp="1"/>
          </p:cNvSpPr>
          <p:nvPr>
            <p:ph type="body" sz="half" idx="2"/>
          </p:nvPr>
        </p:nvSpPr>
        <p:spPr bwMode="grayWhite">
          <a:xfrm>
            <a:off x="1219200" y="1150144"/>
            <a:ext cx="9144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grpSp>
        <p:nvGrpSpPr>
          <p:cNvPr id="14" name="Group 13"/>
          <p:cNvGrpSpPr/>
          <p:nvPr/>
        </p:nvGrpSpPr>
        <p:grpSpPr>
          <a:xfrm rot="5400000">
            <a:off x="11578103" y="1350189"/>
            <a:ext cx="132763" cy="171288"/>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11115579" y="1453352"/>
            <a:ext cx="132763" cy="171288"/>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8636000" y="55499"/>
            <a:ext cx="2844800" cy="365125"/>
          </a:xfrm>
        </p:spPr>
        <p:txBody>
          <a:bodyPr/>
          <a:lstStyle/>
          <a:p>
            <a:endParaRPr lang="hr-HR"/>
          </a:p>
        </p:txBody>
      </p:sp>
      <p:sp>
        <p:nvSpPr>
          <p:cNvPr id="6" name="Footer Placeholder 5"/>
          <p:cNvSpPr>
            <a:spLocks noGrp="1"/>
          </p:cNvSpPr>
          <p:nvPr>
            <p:ph type="ftr" sz="quarter" idx="11"/>
          </p:nvPr>
        </p:nvSpPr>
        <p:spPr>
          <a:xfrm>
            <a:off x="1219200" y="55499"/>
            <a:ext cx="7416800" cy="365125"/>
          </a:xfrm>
        </p:spPr>
        <p:txBody>
          <a:bodyPr/>
          <a:lstStyle/>
          <a:p>
            <a:endParaRPr lang="hr-HR"/>
          </a:p>
        </p:txBody>
      </p:sp>
      <p:sp>
        <p:nvSpPr>
          <p:cNvPr id="7" name="Slide Number Placeholder 6"/>
          <p:cNvSpPr>
            <a:spLocks noGrp="1"/>
          </p:cNvSpPr>
          <p:nvPr>
            <p:ph type="sldNum" sz="quarter" idx="12"/>
          </p:nvPr>
        </p:nvSpPr>
        <p:spPr>
          <a:xfrm>
            <a:off x="11480800" y="55499"/>
            <a:ext cx="609600" cy="365125"/>
          </a:xfrm>
        </p:spPr>
        <p:txBody>
          <a:bodyPr/>
          <a:lstStyle/>
          <a:p>
            <a:pPr marL="0" lvl="0" indent="0" algn="l" rtl="0">
              <a:spcBef>
                <a:spcPts val="0"/>
              </a:spcBef>
              <a:spcAft>
                <a:spcPts val="0"/>
              </a:spcAft>
              <a:buNone/>
            </a:pPr>
            <a:fld id="{00000000-1234-1234-1234-123412341234}" type="slidenum">
              <a:rPr lang="en-US" smtClean="0"/>
              <a:pPr marL="0" lvl="0" indent="0" algn="l" rtl="0">
                <a:spcBef>
                  <a:spcPts val="0"/>
                </a:spcBef>
                <a:spcAft>
                  <a:spcPts val="0"/>
                </a:spcAft>
                <a:buNone/>
              </a:pPr>
              <a:t>‹#›</a:t>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4876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340388" y="5047394"/>
            <a:ext cx="9753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340388" y="4796819"/>
            <a:ext cx="9753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340388" y="4637685"/>
            <a:ext cx="9753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340388" y="4542559"/>
            <a:ext cx="9753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412744" y="680477"/>
            <a:ext cx="6096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p:nvSpPr>
        <p:spPr>
          <a:xfrm>
            <a:off x="358764" y="680477"/>
            <a:ext cx="36576"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tangle 15"/>
          <p:cNvSpPr/>
          <p:nvPr/>
        </p:nvSpPr>
        <p:spPr>
          <a:xfrm>
            <a:off x="333360"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tangle 16"/>
          <p:cNvSpPr/>
          <p:nvPr/>
        </p:nvSpPr>
        <p:spPr>
          <a:xfrm>
            <a:off x="295691"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1219200" y="512064"/>
            <a:ext cx="10363200" cy="914400"/>
          </a:xfrm>
          <a:prstGeom prst="rect">
            <a:avLst/>
          </a:prstGeom>
        </p:spPr>
        <p:txBody>
          <a:bodyPr vert="horz" anchor="t">
            <a:noAutofit/>
          </a:bodyPr>
          <a:lstStyle/>
          <a:p>
            <a:r>
              <a:rPr kumimoji="0" lang="en-US"/>
              <a:t>Click to edit Master title style</a:t>
            </a:r>
          </a:p>
        </p:txBody>
      </p:sp>
      <p:sp>
        <p:nvSpPr>
          <p:cNvPr id="13" name="Text Placeholder 12"/>
          <p:cNvSpPr>
            <a:spLocks noGrp="1"/>
          </p:cNvSpPr>
          <p:nvPr>
            <p:ph type="body" idx="1"/>
          </p:nvPr>
        </p:nvSpPr>
        <p:spPr>
          <a:xfrm>
            <a:off x="1219200" y="1783560"/>
            <a:ext cx="10363200" cy="45720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636000" y="6416676"/>
            <a:ext cx="2844800" cy="365125"/>
          </a:xfrm>
          <a:prstGeom prst="rect">
            <a:avLst/>
          </a:prstGeom>
        </p:spPr>
        <p:txBody>
          <a:bodyPr vert="horz" anchor="b"/>
          <a:lstStyle>
            <a:lvl1pPr algn="l" eaLnBrk="1" latinLnBrk="0" hangingPunct="1">
              <a:defRPr kumimoji="0" sz="1100">
                <a:solidFill>
                  <a:schemeClr val="tx2"/>
                </a:solidFill>
              </a:defRPr>
            </a:lvl1pPr>
            <a:extLst/>
          </a:lstStyle>
          <a:p>
            <a:endParaRPr lang="hr-HR"/>
          </a:p>
        </p:txBody>
      </p:sp>
      <p:sp>
        <p:nvSpPr>
          <p:cNvPr id="3" name="Footer Placeholder 2"/>
          <p:cNvSpPr>
            <a:spLocks noGrp="1"/>
          </p:cNvSpPr>
          <p:nvPr>
            <p:ph type="ftr" sz="quarter" idx="3"/>
          </p:nvPr>
        </p:nvSpPr>
        <p:spPr>
          <a:xfrm>
            <a:off x="1219200" y="6416676"/>
            <a:ext cx="7416800" cy="365125"/>
          </a:xfrm>
          <a:prstGeom prst="rect">
            <a:avLst/>
          </a:prstGeom>
        </p:spPr>
        <p:txBody>
          <a:bodyPr vert="horz" anchor="b"/>
          <a:lstStyle>
            <a:lvl1pPr algn="r" eaLnBrk="1" latinLnBrk="0" hangingPunct="1">
              <a:defRPr kumimoji="0" sz="1100">
                <a:solidFill>
                  <a:schemeClr val="tx2"/>
                </a:solidFill>
              </a:defRPr>
            </a:lvl1pPr>
            <a:extLst/>
          </a:lstStyle>
          <a:p>
            <a:endParaRPr lang="hr-HR"/>
          </a:p>
        </p:txBody>
      </p:sp>
      <p:sp>
        <p:nvSpPr>
          <p:cNvPr id="23" name="Slide Number Placeholder 22"/>
          <p:cNvSpPr>
            <a:spLocks noGrp="1"/>
          </p:cNvSpPr>
          <p:nvPr>
            <p:ph type="sldNum" sz="quarter" idx="4"/>
          </p:nvPr>
        </p:nvSpPr>
        <p:spPr>
          <a:xfrm>
            <a:off x="11480800" y="6416676"/>
            <a:ext cx="609600" cy="365125"/>
          </a:xfrm>
          <a:prstGeom prst="rect">
            <a:avLst/>
          </a:prstGeom>
        </p:spPr>
        <p:txBody>
          <a:bodyPr vert="horz" anchor="b"/>
          <a:lstStyle>
            <a:lvl1pPr algn="l" eaLnBrk="1" latinLnBrk="0" hangingPunct="1">
              <a:defRPr kumimoji="0" sz="1200">
                <a:solidFill>
                  <a:schemeClr val="tx2"/>
                </a:solidFill>
              </a:defRPr>
            </a:lvl1pPr>
            <a:extLst/>
          </a:lstStyle>
          <a:p>
            <a:pPr marL="0" lvl="0" indent="0" algn="l" rtl="0">
              <a:spcBef>
                <a:spcPts val="0"/>
              </a:spcBef>
              <a:spcAft>
                <a:spcPts val="0"/>
              </a:spcAft>
              <a:buNone/>
            </a:pPr>
            <a:fld id="{00000000-1234-1234-1234-123412341234}" type="slidenum">
              <a:rPr lang="en-US" smtClean="0"/>
              <a:pPr marL="0" lvl="0" indent="0" algn="l" rtl="0">
                <a:spcBef>
                  <a:spcPts val="0"/>
                </a:spcBef>
                <a:spcAft>
                  <a:spcPts val="0"/>
                </a:spcAft>
                <a:buNone/>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9CBE9"/>
        </a:solidFill>
        <a:effectLst/>
      </p:bgPr>
    </p:bg>
    <p:spTree>
      <p:nvGrpSpPr>
        <p:cNvPr id="1" name="Shape 97"/>
        <p:cNvGrpSpPr/>
        <p:nvPr/>
      </p:nvGrpSpPr>
      <p:grpSpPr>
        <a:xfrm>
          <a:off x="0" y="0"/>
          <a:ext cx="0" cy="0"/>
          <a:chOff x="0" y="0"/>
          <a:chExt cx="0" cy="0"/>
        </a:xfrm>
      </p:grpSpPr>
      <p:sp>
        <p:nvSpPr>
          <p:cNvPr id="98" name="Google Shape;98;p1"/>
          <p:cNvSpPr/>
          <p:nvPr/>
        </p:nvSpPr>
        <p:spPr>
          <a:xfrm>
            <a:off x="0" y="1"/>
            <a:ext cx="12192001" cy="6857999"/>
          </a:xfrm>
          <a:prstGeom prst="rect">
            <a:avLst/>
          </a:prstGeom>
          <a:solidFill>
            <a:srgbClr val="69CB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99" name="Google Shape;99;p1"/>
          <p:cNvSpPr txBox="1">
            <a:spLocks noGrp="1"/>
          </p:cNvSpPr>
          <p:nvPr>
            <p:ph type="ctrTitle"/>
          </p:nvPr>
        </p:nvSpPr>
        <p:spPr>
          <a:xfrm>
            <a:off x="5289754" y="639097"/>
            <a:ext cx="6253317" cy="368601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62626"/>
              </a:buClr>
              <a:buSzPts val="8000"/>
              <a:buFont typeface="Bookman Old Style"/>
              <a:buNone/>
            </a:pPr>
            <a:r>
              <a:rPr lang="en-US"/>
              <a:t>Traditional vs Modern literacy</a:t>
            </a:r>
            <a:endParaRPr/>
          </a:p>
        </p:txBody>
      </p:sp>
      <p:sp>
        <p:nvSpPr>
          <p:cNvPr id="100" name="Google Shape;100;p1"/>
          <p:cNvSpPr txBox="1">
            <a:spLocks noGrp="1"/>
          </p:cNvSpPr>
          <p:nvPr>
            <p:ph type="subTitle" idx="1"/>
          </p:nvPr>
        </p:nvSpPr>
        <p:spPr>
          <a:xfrm>
            <a:off x="5289753" y="4672739"/>
            <a:ext cx="6269347" cy="1021498"/>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1400"/>
              <a:buNone/>
            </a:pPr>
            <a:r>
              <a:rPr lang="en-US" sz="1400">
                <a:solidFill>
                  <a:srgbClr val="262626"/>
                </a:solidFill>
              </a:rPr>
              <a:t>JERONIM RAGUŽ, MAJA KLAFURIĆ, LARA CVETKO I NIKA ŠIRANOVIĆ 3.B</a:t>
            </a:r>
            <a:endParaRPr/>
          </a:p>
        </p:txBody>
      </p:sp>
      <p:pic>
        <p:nvPicPr>
          <p:cNvPr id="101" name="Google Shape;101;p1" descr="Slika na kojoj se nalazi zgrada, sjedeća, klupa, strana&#10;&#10;Opis se generira automatski"/>
          <p:cNvPicPr preferRelativeResize="0"/>
          <p:nvPr/>
        </p:nvPicPr>
        <p:blipFill rotWithShape="1">
          <a:blip r:embed="rId3">
            <a:alphaModFix/>
          </a:blip>
          <a:srcRect/>
          <a:stretch/>
        </p:blipFill>
        <p:spPr>
          <a:xfrm>
            <a:off x="-1" y="1"/>
            <a:ext cx="4635315" cy="6857999"/>
          </a:xfrm>
          <a:prstGeom prst="rect">
            <a:avLst/>
          </a:prstGeom>
          <a:noFill/>
          <a:ln>
            <a:noFill/>
          </a:ln>
        </p:spPr>
      </p:pic>
      <p:cxnSp>
        <p:nvCxnSpPr>
          <p:cNvPr id="102" name="Google Shape;102;p1"/>
          <p:cNvCxnSpPr/>
          <p:nvPr/>
        </p:nvCxnSpPr>
        <p:spPr>
          <a:xfrm>
            <a:off x="5427754" y="4498925"/>
            <a:ext cx="5636107" cy="0"/>
          </a:xfrm>
          <a:prstGeom prst="straightConnector1">
            <a:avLst/>
          </a:prstGeom>
          <a:noFill/>
          <a:ln w="12700" cap="flat" cmpd="sng">
            <a:solidFill>
              <a:srgbClr val="3F3F3F"/>
            </a:solidFill>
            <a:prstDash val="solid"/>
            <a:round/>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DC587E6-34BA-8511-E42A-68237853E0F5}"/>
              </a:ext>
            </a:extLst>
          </p:cNvPr>
          <p:cNvSpPr>
            <a:spLocks noGrp="1"/>
          </p:cNvSpPr>
          <p:nvPr>
            <p:ph type="title"/>
          </p:nvPr>
        </p:nvSpPr>
        <p:spPr>
          <a:xfrm>
            <a:off x="159544" y="150813"/>
            <a:ext cx="12813506" cy="1408906"/>
          </a:xfrm>
        </p:spPr>
        <p:txBody>
          <a:bodyPr vert="horz" lIns="91440" tIns="45720" rIns="91440" bIns="45720" rtlCol="0" anchor="ctr">
            <a:noAutofit/>
          </a:bodyPr>
          <a:lstStyle/>
          <a:p>
            <a:r>
              <a:rPr lang="hr-HR" sz="6000" dirty="0">
                <a:latin typeface="Angsana New"/>
                <a:cs typeface="Angsana New"/>
              </a:rPr>
              <a:t>    </a:t>
            </a:r>
            <a:r>
              <a:rPr lang="hr-HR" sz="6000" dirty="0" err="1">
                <a:latin typeface="Angsana New"/>
                <a:cs typeface="Angsana New"/>
              </a:rPr>
              <a:t>Why</a:t>
            </a:r>
            <a:r>
              <a:rPr lang="hr-HR" sz="6000" dirty="0">
                <a:latin typeface="Angsana New"/>
                <a:cs typeface="Angsana New"/>
              </a:rPr>
              <a:t> </a:t>
            </a:r>
            <a:r>
              <a:rPr lang="hr-HR" sz="6000" dirty="0" err="1">
                <a:latin typeface="Angsana New"/>
                <a:cs typeface="Angsana New"/>
              </a:rPr>
              <a:t>is</a:t>
            </a:r>
            <a:r>
              <a:rPr lang="hr-HR" sz="6000" dirty="0">
                <a:latin typeface="Angsana New"/>
                <a:cs typeface="Angsana New"/>
              </a:rPr>
              <a:t> </a:t>
            </a:r>
            <a:r>
              <a:rPr lang="hr-HR" sz="6000" dirty="0" err="1">
                <a:latin typeface="Angsana New"/>
                <a:cs typeface="Angsana New"/>
              </a:rPr>
              <a:t>digital</a:t>
            </a:r>
            <a:r>
              <a:rPr lang="hr-HR" sz="6000" dirty="0">
                <a:latin typeface="Angsana New"/>
                <a:cs typeface="Angsana New"/>
              </a:rPr>
              <a:t> </a:t>
            </a:r>
            <a:r>
              <a:rPr lang="hr-HR" sz="6000" dirty="0" err="1">
                <a:latin typeface="Angsana New"/>
                <a:cs typeface="Angsana New"/>
              </a:rPr>
              <a:t>literacy</a:t>
            </a:r>
            <a:r>
              <a:rPr lang="hr-HR" sz="6000" dirty="0">
                <a:latin typeface="Angsana New"/>
                <a:cs typeface="Angsana New"/>
              </a:rPr>
              <a:t> </a:t>
            </a:r>
            <a:r>
              <a:rPr lang="hr-HR" sz="6000" dirty="0" err="1">
                <a:latin typeface="Angsana New"/>
                <a:cs typeface="Angsana New"/>
              </a:rPr>
              <a:t>important</a:t>
            </a:r>
            <a:r>
              <a:rPr lang="hr-HR" sz="6000" dirty="0">
                <a:latin typeface="Angsana New"/>
                <a:cs typeface="Angsana New"/>
              </a:rPr>
              <a:t> for </a:t>
            </a:r>
            <a:r>
              <a:rPr lang="hr-HR" sz="6000" dirty="0" err="1">
                <a:latin typeface="Angsana New"/>
                <a:cs typeface="Angsana New"/>
              </a:rPr>
              <a:t>students</a:t>
            </a:r>
            <a:r>
              <a:rPr lang="hr-HR" sz="6000" dirty="0">
                <a:latin typeface="Angsana New"/>
                <a:cs typeface="Angsana New"/>
              </a:rPr>
              <a:t> </a:t>
            </a:r>
            <a:r>
              <a:rPr lang="hr-HR" sz="6000" dirty="0" err="1">
                <a:latin typeface="Angsana New"/>
                <a:cs typeface="Angsana New"/>
              </a:rPr>
              <a:t>and</a:t>
            </a:r>
            <a:r>
              <a:rPr lang="hr-HR" sz="6000" dirty="0">
                <a:latin typeface="Angsana New"/>
                <a:cs typeface="Angsana New"/>
              </a:rPr>
              <a:t> </a:t>
            </a:r>
            <a:r>
              <a:rPr lang="hr-HR" sz="6000" dirty="0" err="1">
                <a:latin typeface="Angsana New"/>
                <a:cs typeface="Angsana New"/>
              </a:rPr>
              <a:t>workers</a:t>
            </a:r>
            <a:r>
              <a:rPr lang="hr-HR" sz="6000" dirty="0">
                <a:latin typeface="Angsana New"/>
                <a:cs typeface="Angsana New"/>
              </a:rPr>
              <a:t>?</a:t>
            </a:r>
          </a:p>
        </p:txBody>
      </p:sp>
      <p:sp>
        <p:nvSpPr>
          <p:cNvPr id="3" name="Rezervirano mjesto sadržaja 2">
            <a:extLst>
              <a:ext uri="{FF2B5EF4-FFF2-40B4-BE49-F238E27FC236}">
                <a16:creationId xmlns:a16="http://schemas.microsoft.com/office/drawing/2014/main" id="{2973765A-1ADB-D2FF-60CC-8041E2E704DC}"/>
              </a:ext>
            </a:extLst>
          </p:cNvPr>
          <p:cNvSpPr>
            <a:spLocks noGrp="1"/>
          </p:cNvSpPr>
          <p:nvPr>
            <p:ph idx="1"/>
          </p:nvPr>
        </p:nvSpPr>
        <p:spPr/>
        <p:txBody>
          <a:bodyPr vert="horz" lIns="91440" tIns="45720" rIns="91440" bIns="45720" rtlCol="0" anchor="t">
            <a:normAutofit/>
          </a:bodyPr>
          <a:lstStyle/>
          <a:p>
            <a:r>
              <a:rPr lang="hr-HR" err="1"/>
              <a:t>Makes</a:t>
            </a:r>
            <a:r>
              <a:rPr lang="hr-HR"/>
              <a:t> </a:t>
            </a:r>
            <a:r>
              <a:rPr lang="hr-HR" err="1"/>
              <a:t>learning</a:t>
            </a:r>
            <a:r>
              <a:rPr lang="hr-HR"/>
              <a:t> </a:t>
            </a:r>
            <a:r>
              <a:rPr lang="hr-HR" err="1"/>
              <a:t>and</a:t>
            </a:r>
            <a:r>
              <a:rPr lang="hr-HR"/>
              <a:t> </a:t>
            </a:r>
            <a:r>
              <a:rPr lang="hr-HR" err="1"/>
              <a:t>research</a:t>
            </a:r>
            <a:r>
              <a:rPr lang="hr-HR"/>
              <a:t> </a:t>
            </a:r>
            <a:r>
              <a:rPr lang="hr-HR" err="1"/>
              <a:t>easier</a:t>
            </a:r>
          </a:p>
          <a:p>
            <a:r>
              <a:rPr lang="hr-HR" err="1"/>
              <a:t>Requried</a:t>
            </a:r>
            <a:r>
              <a:rPr lang="hr-HR"/>
              <a:t> for most </a:t>
            </a:r>
            <a:r>
              <a:rPr lang="hr-HR" err="1"/>
              <a:t>jobs</a:t>
            </a:r>
            <a:r>
              <a:rPr lang="hr-HR"/>
              <a:t> </a:t>
            </a:r>
            <a:r>
              <a:rPr lang="hr-HR" err="1"/>
              <a:t>today</a:t>
            </a:r>
          </a:p>
          <a:p>
            <a:r>
              <a:rPr lang="hr-HR" err="1"/>
              <a:t>Improves</a:t>
            </a:r>
            <a:r>
              <a:rPr lang="hr-HR"/>
              <a:t> </a:t>
            </a:r>
            <a:r>
              <a:rPr lang="hr-HR" err="1"/>
              <a:t>communication</a:t>
            </a:r>
            <a:r>
              <a:rPr lang="hr-HR"/>
              <a:t> </a:t>
            </a:r>
            <a:r>
              <a:rPr lang="hr-HR" err="1"/>
              <a:t>and</a:t>
            </a:r>
            <a:r>
              <a:rPr lang="hr-HR"/>
              <a:t> </a:t>
            </a:r>
            <a:r>
              <a:rPr lang="hr-HR" err="1"/>
              <a:t>teamwork</a:t>
            </a:r>
          </a:p>
          <a:p>
            <a:r>
              <a:rPr lang="hr-HR" err="1"/>
              <a:t>Helps</a:t>
            </a:r>
            <a:r>
              <a:rPr lang="hr-HR"/>
              <a:t> </a:t>
            </a:r>
            <a:r>
              <a:rPr lang="hr-HR" err="1"/>
              <a:t>people</a:t>
            </a:r>
            <a:r>
              <a:rPr lang="hr-HR"/>
              <a:t> </a:t>
            </a:r>
            <a:r>
              <a:rPr lang="hr-HR" err="1"/>
              <a:t>adapt</a:t>
            </a:r>
            <a:r>
              <a:rPr lang="hr-HR"/>
              <a:t> to </a:t>
            </a:r>
            <a:r>
              <a:rPr lang="hr-HR" err="1"/>
              <a:t>modern</a:t>
            </a:r>
            <a:r>
              <a:rPr lang="hr-HR"/>
              <a:t> </a:t>
            </a:r>
            <a:r>
              <a:rPr lang="hr-HR" err="1"/>
              <a:t>society</a:t>
            </a:r>
          </a:p>
        </p:txBody>
      </p:sp>
      <p:pic>
        <p:nvPicPr>
          <p:cNvPr id="4" name="Slika 3" descr="Slika na kojoj se prikazuje osoba, namještaj, odijevanje, u dvorani&#10;&#10;Sadržaj generiran uz AI možda nije točan.">
            <a:extLst>
              <a:ext uri="{FF2B5EF4-FFF2-40B4-BE49-F238E27FC236}">
                <a16:creationId xmlns:a16="http://schemas.microsoft.com/office/drawing/2014/main" id="{36344E8B-3FC2-FA97-21F2-ECBD96A0D090}"/>
              </a:ext>
            </a:extLst>
          </p:cNvPr>
          <p:cNvPicPr>
            <a:picLocks noChangeAspect="1"/>
          </p:cNvPicPr>
          <p:nvPr/>
        </p:nvPicPr>
        <p:blipFill>
          <a:blip r:embed="rId2"/>
          <a:stretch>
            <a:fillRect/>
          </a:stretch>
        </p:blipFill>
        <p:spPr>
          <a:xfrm>
            <a:off x="833438" y="4007644"/>
            <a:ext cx="4750595" cy="2605090"/>
          </a:xfrm>
          <a:prstGeom prst="rect">
            <a:avLst/>
          </a:prstGeom>
        </p:spPr>
      </p:pic>
      <p:pic>
        <p:nvPicPr>
          <p:cNvPr id="5" name="Slika 4" descr="Slika na kojoj se prikazuje tekst, snimka zaslona, grafički dizajn, grafika&#10;&#10;Sadržaj generiran uz AI možda nije točan.">
            <a:extLst>
              <a:ext uri="{FF2B5EF4-FFF2-40B4-BE49-F238E27FC236}">
                <a16:creationId xmlns:a16="http://schemas.microsoft.com/office/drawing/2014/main" id="{7AC3F199-A5D4-6AE3-D701-C7AFA5E05BED}"/>
              </a:ext>
            </a:extLst>
          </p:cNvPr>
          <p:cNvPicPr>
            <a:picLocks noChangeAspect="1"/>
          </p:cNvPicPr>
          <p:nvPr/>
        </p:nvPicPr>
        <p:blipFill>
          <a:blip r:embed="rId3"/>
          <a:stretch>
            <a:fillRect/>
          </a:stretch>
        </p:blipFill>
        <p:spPr>
          <a:xfrm>
            <a:off x="6572250" y="3964782"/>
            <a:ext cx="4774408" cy="2619375"/>
          </a:xfrm>
          <a:prstGeom prst="rect">
            <a:avLst/>
          </a:prstGeom>
        </p:spPr>
      </p:pic>
    </p:spTree>
    <p:extLst>
      <p:ext uri="{BB962C8B-B14F-4D97-AF65-F5344CB8AC3E}">
        <p14:creationId xmlns:p14="http://schemas.microsoft.com/office/powerpoint/2010/main" val="2074623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6334EBE-8541-3A86-AC8A-2A5659ABC5DB}"/>
              </a:ext>
            </a:extLst>
          </p:cNvPr>
          <p:cNvSpPr>
            <a:spLocks noGrp="1"/>
          </p:cNvSpPr>
          <p:nvPr>
            <p:ph type="title"/>
          </p:nvPr>
        </p:nvSpPr>
        <p:spPr>
          <a:xfrm>
            <a:off x="1219200" y="512064"/>
            <a:ext cx="10363200" cy="1123862"/>
          </a:xfrm>
        </p:spPr>
        <p:txBody>
          <a:bodyPr>
            <a:normAutofit fontScale="90000"/>
          </a:bodyPr>
          <a:lstStyle/>
          <a:p>
            <a:r>
              <a:rPr lang="hr-HR" sz="6000" dirty="0" err="1">
                <a:latin typeface="Angsana New"/>
                <a:cs typeface="Angsana New"/>
              </a:rPr>
              <a:t>What</a:t>
            </a:r>
            <a:r>
              <a:rPr lang="hr-HR" sz="6000" dirty="0">
                <a:latin typeface="Angsana New"/>
                <a:cs typeface="Angsana New"/>
              </a:rPr>
              <a:t> </a:t>
            </a:r>
            <a:r>
              <a:rPr lang="hr-HR" sz="6000" dirty="0" err="1">
                <a:latin typeface="Angsana New"/>
                <a:cs typeface="Angsana New"/>
              </a:rPr>
              <a:t>digital</a:t>
            </a:r>
            <a:r>
              <a:rPr lang="hr-HR" sz="6000" dirty="0">
                <a:latin typeface="Angsana New"/>
                <a:cs typeface="Angsana New"/>
              </a:rPr>
              <a:t> </a:t>
            </a:r>
            <a:r>
              <a:rPr lang="hr-HR" sz="6000" dirty="0" err="1">
                <a:latin typeface="Angsana New"/>
                <a:cs typeface="Angsana New"/>
              </a:rPr>
              <a:t>skills</a:t>
            </a:r>
            <a:r>
              <a:rPr lang="hr-HR" sz="6000" dirty="0">
                <a:latin typeface="Angsana New"/>
                <a:cs typeface="Angsana New"/>
              </a:rPr>
              <a:t> </a:t>
            </a:r>
            <a:r>
              <a:rPr lang="hr-HR" sz="6000" dirty="0" err="1">
                <a:latin typeface="Angsana New"/>
                <a:cs typeface="Angsana New"/>
              </a:rPr>
              <a:t>sholud</a:t>
            </a:r>
            <a:r>
              <a:rPr lang="hr-HR" sz="6000" dirty="0">
                <a:latin typeface="Angsana New"/>
                <a:cs typeface="Angsana New"/>
              </a:rPr>
              <a:t> </a:t>
            </a:r>
            <a:r>
              <a:rPr lang="hr-HR" sz="6000" dirty="0" err="1">
                <a:latin typeface="Angsana New"/>
                <a:cs typeface="Angsana New"/>
              </a:rPr>
              <a:t>every</a:t>
            </a:r>
            <a:r>
              <a:rPr lang="hr-HR" sz="6000" dirty="0">
                <a:latin typeface="Angsana New"/>
                <a:cs typeface="Angsana New"/>
              </a:rPr>
              <a:t> </a:t>
            </a:r>
            <a:r>
              <a:rPr lang="hr-HR" sz="6000" dirty="0" err="1">
                <a:latin typeface="Angsana New"/>
                <a:cs typeface="Angsana New"/>
              </a:rPr>
              <a:t>young</a:t>
            </a:r>
            <a:r>
              <a:rPr lang="hr-HR" sz="6000" dirty="0">
                <a:latin typeface="Angsana New"/>
                <a:cs typeface="Angsana New"/>
              </a:rPr>
              <a:t> </a:t>
            </a:r>
            <a:r>
              <a:rPr lang="hr-HR" sz="6000" dirty="0" err="1">
                <a:latin typeface="Angsana New"/>
                <a:cs typeface="Angsana New"/>
              </a:rPr>
              <a:t>person</a:t>
            </a:r>
            <a:r>
              <a:rPr lang="hr-HR" sz="6000" dirty="0">
                <a:latin typeface="Angsana New"/>
                <a:cs typeface="Angsana New"/>
              </a:rPr>
              <a:t> </a:t>
            </a:r>
            <a:r>
              <a:rPr lang="hr-HR" sz="6000" dirty="0" err="1">
                <a:latin typeface="Angsana New"/>
                <a:cs typeface="Angsana New"/>
              </a:rPr>
              <a:t>have</a:t>
            </a:r>
            <a:r>
              <a:rPr lang="hr-HR" sz="6000" dirty="0">
                <a:latin typeface="Angsana New"/>
                <a:cs typeface="Angsana New"/>
              </a:rPr>
              <a:t> </a:t>
            </a:r>
            <a:r>
              <a:rPr lang="hr-HR" sz="6000" dirty="0" err="1">
                <a:latin typeface="Angsana New"/>
                <a:cs typeface="Angsana New"/>
              </a:rPr>
              <a:t>in</a:t>
            </a:r>
            <a:r>
              <a:rPr lang="hr-HR" sz="6000" dirty="0">
                <a:latin typeface="Angsana New"/>
                <a:cs typeface="Angsana New"/>
              </a:rPr>
              <a:t> </a:t>
            </a:r>
            <a:r>
              <a:rPr lang="hr-HR" sz="6000" dirty="0" err="1">
                <a:latin typeface="Angsana New"/>
                <a:cs typeface="Angsana New"/>
              </a:rPr>
              <a:t>the</a:t>
            </a:r>
            <a:r>
              <a:rPr lang="hr-HR" sz="6000" dirty="0">
                <a:latin typeface="Angsana New"/>
                <a:cs typeface="Angsana New"/>
              </a:rPr>
              <a:t> 21st </a:t>
            </a:r>
            <a:r>
              <a:rPr lang="hr-HR" sz="6000" dirty="0" err="1">
                <a:latin typeface="Angsana New"/>
                <a:cs typeface="Angsana New"/>
              </a:rPr>
              <a:t>century</a:t>
            </a:r>
            <a:r>
              <a:rPr lang="hr-HR" sz="6000" dirty="0">
                <a:latin typeface="Angsana New"/>
                <a:cs typeface="Angsana New"/>
              </a:rPr>
              <a:t>?</a:t>
            </a:r>
            <a:br>
              <a:rPr lang="hr-HR" sz="6000" dirty="0">
                <a:latin typeface="Angsana New"/>
                <a:cs typeface="Angsana New"/>
              </a:rPr>
            </a:br>
            <a:endParaRPr lang="hr-HR" sz="6000" dirty="0">
              <a:latin typeface="Angsana New"/>
              <a:cs typeface="Angsana New"/>
            </a:endParaRPr>
          </a:p>
        </p:txBody>
      </p:sp>
      <p:sp>
        <p:nvSpPr>
          <p:cNvPr id="3" name="Rezervirano mjesto sadržaja 2">
            <a:extLst>
              <a:ext uri="{FF2B5EF4-FFF2-40B4-BE49-F238E27FC236}">
                <a16:creationId xmlns:a16="http://schemas.microsoft.com/office/drawing/2014/main" id="{CC53DD7B-340D-ED40-6AE7-9BAA93B5D51E}"/>
              </a:ext>
            </a:extLst>
          </p:cNvPr>
          <p:cNvSpPr>
            <a:spLocks noGrp="1"/>
          </p:cNvSpPr>
          <p:nvPr>
            <p:ph idx="1"/>
          </p:nvPr>
        </p:nvSpPr>
        <p:spPr>
          <a:xfrm>
            <a:off x="914400" y="2209800"/>
            <a:ext cx="10363200" cy="4572000"/>
          </a:xfrm>
        </p:spPr>
        <p:txBody>
          <a:bodyPr vert="horz" lIns="91440" tIns="45720" rIns="91440" bIns="45720" rtlCol="0" anchor="t">
            <a:normAutofit/>
          </a:bodyPr>
          <a:lstStyle/>
          <a:p>
            <a:r>
              <a:rPr lang="hr-HR" dirty="0" err="1"/>
              <a:t>Using</a:t>
            </a:r>
            <a:r>
              <a:rPr lang="hr-HR" dirty="0"/>
              <a:t> </a:t>
            </a:r>
            <a:r>
              <a:rPr lang="hr-HR" dirty="0" err="1"/>
              <a:t>computers</a:t>
            </a:r>
            <a:r>
              <a:rPr lang="hr-HR" dirty="0"/>
              <a:t> </a:t>
            </a:r>
            <a:r>
              <a:rPr lang="hr-HR" dirty="0" err="1"/>
              <a:t>and</a:t>
            </a:r>
            <a:r>
              <a:rPr lang="hr-HR" dirty="0"/>
              <a:t> </a:t>
            </a:r>
            <a:r>
              <a:rPr lang="hr-HR" dirty="0" err="1"/>
              <a:t>smartphones</a:t>
            </a:r>
            <a:endParaRPr lang="hr-HR" dirty="0"/>
          </a:p>
          <a:p>
            <a:r>
              <a:rPr lang="hr-HR" dirty="0" err="1"/>
              <a:t>Working</a:t>
            </a:r>
            <a:r>
              <a:rPr lang="hr-HR" dirty="0"/>
              <a:t> </a:t>
            </a:r>
            <a:r>
              <a:rPr lang="hr-HR" dirty="0" err="1"/>
              <a:t>with</a:t>
            </a:r>
            <a:r>
              <a:rPr lang="hr-HR" dirty="0"/>
              <a:t> </a:t>
            </a:r>
            <a:r>
              <a:rPr lang="hr-HR" dirty="0" err="1"/>
              <a:t>documents</a:t>
            </a:r>
            <a:r>
              <a:rPr lang="hr-HR" dirty="0"/>
              <a:t> </a:t>
            </a:r>
            <a:r>
              <a:rPr lang="hr-HR" dirty="0" err="1"/>
              <a:t>and</a:t>
            </a:r>
            <a:r>
              <a:rPr lang="hr-HR" dirty="0"/>
              <a:t> </a:t>
            </a:r>
            <a:r>
              <a:rPr lang="hr-HR" dirty="0" err="1"/>
              <a:t>presentations</a:t>
            </a:r>
            <a:endParaRPr lang="hr-HR" dirty="0"/>
          </a:p>
          <a:p>
            <a:r>
              <a:rPr lang="hr-HR" dirty="0" err="1"/>
              <a:t>Searching</a:t>
            </a:r>
            <a:r>
              <a:rPr lang="hr-HR" dirty="0"/>
              <a:t> for </a:t>
            </a:r>
            <a:r>
              <a:rPr lang="hr-HR" dirty="0" err="1"/>
              <a:t>information</a:t>
            </a:r>
            <a:r>
              <a:rPr lang="hr-HR" dirty="0"/>
              <a:t> online</a:t>
            </a:r>
          </a:p>
          <a:p>
            <a:r>
              <a:rPr lang="hr-HR" dirty="0" err="1"/>
              <a:t>Basic</a:t>
            </a:r>
            <a:r>
              <a:rPr lang="hr-HR" dirty="0"/>
              <a:t> online </a:t>
            </a:r>
            <a:r>
              <a:rPr lang="hr-HR" dirty="0" err="1"/>
              <a:t>safety</a:t>
            </a:r>
            <a:r>
              <a:rPr lang="hr-HR" dirty="0"/>
              <a:t> </a:t>
            </a:r>
            <a:r>
              <a:rPr lang="hr-HR" dirty="0" err="1"/>
              <a:t>skills</a:t>
            </a:r>
            <a:endParaRPr lang="hr-HR" dirty="0"/>
          </a:p>
          <a:p>
            <a:r>
              <a:rPr lang="hr-HR" dirty="0" err="1"/>
              <a:t>Responsible</a:t>
            </a:r>
            <a:r>
              <a:rPr lang="hr-HR" dirty="0"/>
              <a:t> use </a:t>
            </a:r>
            <a:r>
              <a:rPr lang="hr-HR" dirty="0" err="1"/>
              <a:t>of</a:t>
            </a:r>
            <a:r>
              <a:rPr lang="hr-HR" dirty="0"/>
              <a:t> </a:t>
            </a:r>
            <a:r>
              <a:rPr lang="hr-HR" dirty="0" err="1"/>
              <a:t>social</a:t>
            </a:r>
            <a:r>
              <a:rPr lang="hr-HR" dirty="0"/>
              <a:t> </a:t>
            </a:r>
            <a:r>
              <a:rPr lang="hr-HR" dirty="0" err="1"/>
              <a:t>media</a:t>
            </a:r>
            <a:endParaRPr lang="hr-HR" dirty="0"/>
          </a:p>
        </p:txBody>
      </p:sp>
      <p:pic>
        <p:nvPicPr>
          <p:cNvPr id="4" name="Slika 3" descr="Slika na kojoj se prikazuje osoba, tekst, odijevanje, računalo&#10;&#10;Sadržaj generiran uz AI možda nije točan.">
            <a:extLst>
              <a:ext uri="{FF2B5EF4-FFF2-40B4-BE49-F238E27FC236}">
                <a16:creationId xmlns:a16="http://schemas.microsoft.com/office/drawing/2014/main" id="{5F1B6A87-B1A2-E753-1590-5980EDA0C0FF}"/>
              </a:ext>
            </a:extLst>
          </p:cNvPr>
          <p:cNvPicPr>
            <a:picLocks noChangeAspect="1"/>
          </p:cNvPicPr>
          <p:nvPr/>
        </p:nvPicPr>
        <p:blipFill>
          <a:blip r:embed="rId2"/>
          <a:stretch>
            <a:fillRect/>
          </a:stretch>
        </p:blipFill>
        <p:spPr>
          <a:xfrm>
            <a:off x="7315200" y="3352800"/>
            <a:ext cx="4341020" cy="3150394"/>
          </a:xfrm>
          <a:prstGeom prst="rect">
            <a:avLst/>
          </a:prstGeom>
        </p:spPr>
      </p:pic>
    </p:spTree>
    <p:extLst>
      <p:ext uri="{BB962C8B-B14F-4D97-AF65-F5344CB8AC3E}">
        <p14:creationId xmlns:p14="http://schemas.microsoft.com/office/powerpoint/2010/main" val="1783643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1F8EDC2-A8E8-8E72-2289-09F812C6AE58}"/>
              </a:ext>
            </a:extLst>
          </p:cNvPr>
          <p:cNvSpPr>
            <a:spLocks noGrp="1"/>
          </p:cNvSpPr>
          <p:nvPr>
            <p:ph type="title"/>
          </p:nvPr>
        </p:nvSpPr>
        <p:spPr/>
        <p:txBody>
          <a:bodyPr>
            <a:normAutofit fontScale="90000"/>
          </a:bodyPr>
          <a:lstStyle/>
          <a:p>
            <a:r>
              <a:rPr lang="hr-HR" sz="6000" err="1">
                <a:latin typeface="Angsana New"/>
                <a:cs typeface="Angsana New"/>
              </a:rPr>
              <a:t>What</a:t>
            </a:r>
            <a:r>
              <a:rPr lang="hr-HR" sz="6000">
                <a:latin typeface="Angsana New"/>
                <a:cs typeface="Angsana New"/>
              </a:rPr>
              <a:t> are </a:t>
            </a:r>
            <a:r>
              <a:rPr lang="hr-HR" sz="6000" err="1">
                <a:latin typeface="Angsana New"/>
                <a:cs typeface="Angsana New"/>
              </a:rPr>
              <a:t>the</a:t>
            </a:r>
            <a:r>
              <a:rPr lang="hr-HR" sz="6000">
                <a:latin typeface="Angsana New"/>
                <a:cs typeface="Angsana New"/>
              </a:rPr>
              <a:t> </a:t>
            </a:r>
            <a:r>
              <a:rPr lang="hr-HR" sz="6000" err="1">
                <a:latin typeface="Angsana New"/>
                <a:cs typeface="Angsana New"/>
              </a:rPr>
              <a:t>risks</a:t>
            </a:r>
            <a:r>
              <a:rPr lang="hr-HR" sz="6000">
                <a:latin typeface="Angsana New"/>
                <a:cs typeface="Angsana New"/>
              </a:rPr>
              <a:t> </a:t>
            </a:r>
            <a:r>
              <a:rPr lang="hr-HR" sz="6000" err="1">
                <a:latin typeface="Angsana New"/>
                <a:cs typeface="Angsana New"/>
              </a:rPr>
              <a:t>of</a:t>
            </a:r>
            <a:r>
              <a:rPr lang="hr-HR" sz="6000">
                <a:latin typeface="Angsana New"/>
                <a:cs typeface="Angsana New"/>
              </a:rPr>
              <a:t> </a:t>
            </a:r>
            <a:r>
              <a:rPr lang="hr-HR" sz="6000" err="1">
                <a:latin typeface="Angsana New"/>
                <a:cs typeface="Angsana New"/>
              </a:rPr>
              <a:t>poor</a:t>
            </a:r>
            <a:r>
              <a:rPr lang="hr-HR" sz="6000">
                <a:latin typeface="Angsana New"/>
                <a:cs typeface="Angsana New"/>
              </a:rPr>
              <a:t> </a:t>
            </a:r>
            <a:r>
              <a:rPr lang="hr-HR" sz="6000" err="1">
                <a:latin typeface="Angsana New"/>
                <a:cs typeface="Angsana New"/>
              </a:rPr>
              <a:t>digital</a:t>
            </a:r>
            <a:r>
              <a:rPr lang="hr-HR" sz="6000">
                <a:latin typeface="Angsana New"/>
                <a:cs typeface="Angsana New"/>
              </a:rPr>
              <a:t> </a:t>
            </a:r>
            <a:r>
              <a:rPr lang="hr-HR" sz="6000" err="1">
                <a:latin typeface="Angsana New"/>
                <a:cs typeface="Angsana New"/>
              </a:rPr>
              <a:t>literacy</a:t>
            </a:r>
            <a:r>
              <a:rPr lang="hr-HR" sz="6000">
                <a:latin typeface="Angsana New"/>
                <a:cs typeface="Angsana New"/>
              </a:rPr>
              <a:t>?</a:t>
            </a:r>
          </a:p>
        </p:txBody>
      </p:sp>
      <p:sp>
        <p:nvSpPr>
          <p:cNvPr id="3" name="Rezervirano mjesto sadržaja 2">
            <a:extLst>
              <a:ext uri="{FF2B5EF4-FFF2-40B4-BE49-F238E27FC236}">
                <a16:creationId xmlns:a16="http://schemas.microsoft.com/office/drawing/2014/main" id="{D21013F2-1CD4-91CE-6972-018B2F527BE9}"/>
              </a:ext>
            </a:extLst>
          </p:cNvPr>
          <p:cNvSpPr>
            <a:spLocks noGrp="1"/>
          </p:cNvSpPr>
          <p:nvPr>
            <p:ph idx="1"/>
          </p:nvPr>
        </p:nvSpPr>
        <p:spPr/>
        <p:txBody>
          <a:bodyPr vert="horz" lIns="91440" tIns="45720" rIns="91440" bIns="45720" rtlCol="0" anchor="t">
            <a:normAutofit/>
          </a:bodyPr>
          <a:lstStyle/>
          <a:p>
            <a:r>
              <a:rPr lang="hr-HR" err="1"/>
              <a:t>Spreading</a:t>
            </a:r>
            <a:r>
              <a:rPr lang="hr-HR"/>
              <a:t> </a:t>
            </a:r>
            <a:r>
              <a:rPr lang="hr-HR" err="1"/>
              <a:t>fake</a:t>
            </a:r>
            <a:r>
              <a:rPr lang="hr-HR"/>
              <a:t> </a:t>
            </a:r>
            <a:r>
              <a:rPr lang="hr-HR" err="1"/>
              <a:t>information</a:t>
            </a:r>
          </a:p>
          <a:p>
            <a:r>
              <a:rPr lang="hr-HR"/>
              <a:t>Online </a:t>
            </a:r>
            <a:r>
              <a:rPr lang="hr-HR" err="1"/>
              <a:t>scams</a:t>
            </a:r>
            <a:r>
              <a:rPr lang="hr-HR"/>
              <a:t> </a:t>
            </a:r>
            <a:r>
              <a:rPr lang="hr-HR" err="1"/>
              <a:t>and</a:t>
            </a:r>
            <a:r>
              <a:rPr lang="hr-HR"/>
              <a:t> date </a:t>
            </a:r>
            <a:r>
              <a:rPr lang="hr-HR" err="1"/>
              <a:t>theft</a:t>
            </a:r>
          </a:p>
          <a:p>
            <a:r>
              <a:rPr lang="hr-HR" err="1"/>
              <a:t>Cyberbullying</a:t>
            </a:r>
          </a:p>
          <a:p>
            <a:r>
              <a:rPr lang="hr-HR" err="1"/>
              <a:t>Difficulties</a:t>
            </a:r>
            <a:r>
              <a:rPr lang="hr-HR"/>
              <a:t> at </a:t>
            </a:r>
            <a:r>
              <a:rPr lang="hr-HR" err="1"/>
              <a:t>school</a:t>
            </a:r>
            <a:r>
              <a:rPr lang="hr-HR"/>
              <a:t> </a:t>
            </a:r>
            <a:r>
              <a:rPr lang="hr-HR" err="1"/>
              <a:t>and</a:t>
            </a:r>
            <a:r>
              <a:rPr lang="hr-HR"/>
              <a:t> </a:t>
            </a:r>
            <a:r>
              <a:rPr lang="hr-HR" err="1"/>
              <a:t>work</a:t>
            </a:r>
          </a:p>
        </p:txBody>
      </p:sp>
      <p:pic>
        <p:nvPicPr>
          <p:cNvPr id="4" name="Slika 3" descr="Slika na kojoj se prikazuje snimka zaslona, osoba, zgrada, ulica&#10;&#10;Sadržaj generiran uz AI možda nije točan.">
            <a:extLst>
              <a:ext uri="{FF2B5EF4-FFF2-40B4-BE49-F238E27FC236}">
                <a16:creationId xmlns:a16="http://schemas.microsoft.com/office/drawing/2014/main" id="{BAC73A0E-AFC4-0467-8425-C9983B2B4939}"/>
              </a:ext>
            </a:extLst>
          </p:cNvPr>
          <p:cNvPicPr>
            <a:picLocks noChangeAspect="1"/>
          </p:cNvPicPr>
          <p:nvPr/>
        </p:nvPicPr>
        <p:blipFill>
          <a:blip r:embed="rId2"/>
          <a:stretch>
            <a:fillRect/>
          </a:stretch>
        </p:blipFill>
        <p:spPr>
          <a:xfrm>
            <a:off x="6934200" y="1676400"/>
            <a:ext cx="4998245" cy="2860619"/>
          </a:xfrm>
          <a:prstGeom prst="rect">
            <a:avLst/>
          </a:prstGeom>
        </p:spPr>
      </p:pic>
    </p:spTree>
    <p:extLst>
      <p:ext uri="{BB962C8B-B14F-4D97-AF65-F5344CB8AC3E}">
        <p14:creationId xmlns:p14="http://schemas.microsoft.com/office/powerpoint/2010/main" val="730509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6A87DEA-50B9-7904-BB23-ED6678CDB8A2}"/>
              </a:ext>
            </a:extLst>
          </p:cNvPr>
          <p:cNvSpPr>
            <a:spLocks noGrp="1"/>
          </p:cNvSpPr>
          <p:nvPr>
            <p:ph type="title"/>
          </p:nvPr>
        </p:nvSpPr>
        <p:spPr>
          <a:xfrm>
            <a:off x="171451" y="365125"/>
            <a:ext cx="11980067" cy="1349375"/>
          </a:xfrm>
        </p:spPr>
        <p:txBody>
          <a:bodyPr vert="horz" lIns="91440" tIns="45720" rIns="91440" bIns="45720" rtlCol="0" anchor="ctr">
            <a:noAutofit/>
          </a:bodyPr>
          <a:lstStyle/>
          <a:p>
            <a:r>
              <a:rPr lang="hr-HR" sz="6000" dirty="0">
                <a:latin typeface="Angsana New"/>
                <a:cs typeface="Angsana New"/>
              </a:rPr>
              <a:t>    How </a:t>
            </a:r>
            <a:r>
              <a:rPr lang="hr-HR" sz="6000" dirty="0" err="1">
                <a:latin typeface="Angsana New"/>
                <a:cs typeface="Angsana New"/>
              </a:rPr>
              <a:t>can</a:t>
            </a:r>
            <a:r>
              <a:rPr lang="hr-HR" sz="6000" dirty="0">
                <a:latin typeface="Angsana New"/>
                <a:cs typeface="Angsana New"/>
              </a:rPr>
              <a:t> </a:t>
            </a:r>
            <a:r>
              <a:rPr lang="hr-HR" sz="6000" dirty="0" err="1">
                <a:latin typeface="Angsana New"/>
                <a:cs typeface="Angsana New"/>
              </a:rPr>
              <a:t>schools</a:t>
            </a:r>
            <a:r>
              <a:rPr lang="hr-HR" sz="6000" dirty="0">
                <a:latin typeface="Angsana New"/>
                <a:cs typeface="Angsana New"/>
              </a:rPr>
              <a:t> </a:t>
            </a:r>
            <a:r>
              <a:rPr lang="hr-HR" sz="6000" dirty="0" err="1">
                <a:latin typeface="Angsana New"/>
                <a:cs typeface="Angsana New"/>
              </a:rPr>
              <a:t>help</a:t>
            </a:r>
            <a:r>
              <a:rPr lang="hr-HR" sz="6000" dirty="0">
                <a:latin typeface="Angsana New"/>
                <a:cs typeface="Angsana New"/>
              </a:rPr>
              <a:t> </a:t>
            </a:r>
            <a:r>
              <a:rPr lang="hr-HR" sz="6000" dirty="0" err="1">
                <a:latin typeface="Angsana New"/>
                <a:cs typeface="Angsana New"/>
              </a:rPr>
              <a:t>students</a:t>
            </a:r>
            <a:r>
              <a:rPr lang="hr-HR" sz="6000" dirty="0">
                <a:latin typeface="Angsana New"/>
                <a:cs typeface="Angsana New"/>
              </a:rPr>
              <a:t> </a:t>
            </a:r>
            <a:r>
              <a:rPr lang="hr-HR" sz="6000" dirty="0" err="1">
                <a:latin typeface="Angsana New"/>
                <a:cs typeface="Angsana New"/>
              </a:rPr>
              <a:t>become</a:t>
            </a:r>
            <a:r>
              <a:rPr lang="hr-HR" sz="6000" dirty="0">
                <a:latin typeface="Angsana New"/>
                <a:cs typeface="Angsana New"/>
              </a:rPr>
              <a:t> </a:t>
            </a:r>
            <a:r>
              <a:rPr lang="hr-HR" sz="6000" dirty="0" err="1">
                <a:latin typeface="Angsana New"/>
                <a:cs typeface="Angsana New"/>
              </a:rPr>
              <a:t>digitally</a:t>
            </a:r>
            <a:r>
              <a:rPr lang="hr-HR" sz="6000" dirty="0">
                <a:latin typeface="Angsana New"/>
                <a:cs typeface="Angsana New"/>
              </a:rPr>
              <a:t> literate?</a:t>
            </a:r>
          </a:p>
        </p:txBody>
      </p:sp>
      <p:sp>
        <p:nvSpPr>
          <p:cNvPr id="3" name="Rezervirano mjesto sadržaja 2">
            <a:extLst>
              <a:ext uri="{FF2B5EF4-FFF2-40B4-BE49-F238E27FC236}">
                <a16:creationId xmlns:a16="http://schemas.microsoft.com/office/drawing/2014/main" id="{5E9CF6EC-C6AD-C9D3-4CF9-F98ABC59B213}"/>
              </a:ext>
            </a:extLst>
          </p:cNvPr>
          <p:cNvSpPr>
            <a:spLocks noGrp="1"/>
          </p:cNvSpPr>
          <p:nvPr>
            <p:ph idx="1"/>
          </p:nvPr>
        </p:nvSpPr>
        <p:spPr/>
        <p:txBody>
          <a:bodyPr vert="horz" lIns="91440" tIns="45720" rIns="91440" bIns="45720" rtlCol="0" anchor="t">
            <a:normAutofit/>
          </a:bodyPr>
          <a:lstStyle/>
          <a:p>
            <a:r>
              <a:rPr lang="hr-HR" err="1"/>
              <a:t>Using</a:t>
            </a:r>
            <a:r>
              <a:rPr lang="hr-HR"/>
              <a:t> </a:t>
            </a:r>
            <a:r>
              <a:rPr lang="hr-HR" err="1"/>
              <a:t>digital</a:t>
            </a:r>
            <a:r>
              <a:rPr lang="hr-HR"/>
              <a:t> </a:t>
            </a:r>
            <a:r>
              <a:rPr lang="hr-HR" err="1"/>
              <a:t>tools</a:t>
            </a:r>
            <a:r>
              <a:rPr lang="hr-HR"/>
              <a:t> on </a:t>
            </a:r>
            <a:r>
              <a:rPr lang="hr-HR" err="1"/>
              <a:t>lessons</a:t>
            </a:r>
          </a:p>
          <a:p>
            <a:r>
              <a:rPr lang="hr-HR" err="1"/>
              <a:t>Teaching</a:t>
            </a:r>
            <a:r>
              <a:rPr lang="hr-HR"/>
              <a:t> online </a:t>
            </a:r>
            <a:r>
              <a:rPr lang="hr-HR" err="1"/>
              <a:t>safety</a:t>
            </a:r>
          </a:p>
          <a:p>
            <a:r>
              <a:rPr lang="hr-HR" err="1"/>
              <a:t>Encouraging</a:t>
            </a:r>
            <a:r>
              <a:rPr lang="hr-HR"/>
              <a:t> </a:t>
            </a:r>
            <a:r>
              <a:rPr lang="hr-HR" err="1"/>
              <a:t>critical</a:t>
            </a:r>
            <a:r>
              <a:rPr lang="hr-HR"/>
              <a:t> </a:t>
            </a:r>
            <a:r>
              <a:rPr lang="hr-HR" err="1"/>
              <a:t>thinking</a:t>
            </a:r>
            <a:r>
              <a:rPr lang="hr-HR"/>
              <a:t> </a:t>
            </a:r>
          </a:p>
          <a:p>
            <a:r>
              <a:rPr lang="hr-HR" err="1"/>
              <a:t>Practical</a:t>
            </a:r>
            <a:r>
              <a:rPr lang="hr-HR"/>
              <a:t> </a:t>
            </a:r>
            <a:r>
              <a:rPr lang="hr-HR" err="1"/>
              <a:t>tasks</a:t>
            </a:r>
            <a:r>
              <a:rPr lang="hr-HR"/>
              <a:t> </a:t>
            </a:r>
            <a:r>
              <a:rPr lang="hr-HR" err="1"/>
              <a:t>and</a:t>
            </a:r>
            <a:r>
              <a:rPr lang="hr-HR"/>
              <a:t> </a:t>
            </a:r>
            <a:r>
              <a:rPr lang="hr-HR" err="1"/>
              <a:t>projects</a:t>
            </a:r>
          </a:p>
          <a:p>
            <a:r>
              <a:rPr lang="hr-HR" err="1"/>
              <a:t>Teacher</a:t>
            </a:r>
            <a:r>
              <a:rPr lang="hr-HR"/>
              <a:t> </a:t>
            </a:r>
            <a:r>
              <a:rPr lang="hr-HR" err="1"/>
              <a:t>training</a:t>
            </a:r>
          </a:p>
        </p:txBody>
      </p:sp>
      <p:pic>
        <p:nvPicPr>
          <p:cNvPr id="4" name="Slika 3" descr="Slika na kojoj se prikazuje odijevanje, osoba, Ljudsko lice, obuća&#10;&#10;Sadržaj generiran uz AI možda nije točan.">
            <a:extLst>
              <a:ext uri="{FF2B5EF4-FFF2-40B4-BE49-F238E27FC236}">
                <a16:creationId xmlns:a16="http://schemas.microsoft.com/office/drawing/2014/main" id="{B54CD87F-3EA0-CD45-C8BE-E30462E64474}"/>
              </a:ext>
            </a:extLst>
          </p:cNvPr>
          <p:cNvPicPr>
            <a:picLocks noChangeAspect="1"/>
          </p:cNvPicPr>
          <p:nvPr/>
        </p:nvPicPr>
        <p:blipFill>
          <a:blip r:embed="rId2"/>
          <a:stretch>
            <a:fillRect/>
          </a:stretch>
        </p:blipFill>
        <p:spPr>
          <a:xfrm>
            <a:off x="6629400" y="2057400"/>
            <a:ext cx="5183660" cy="3407569"/>
          </a:xfrm>
          <a:prstGeom prst="rect">
            <a:avLst/>
          </a:prstGeom>
        </p:spPr>
      </p:pic>
      <p:sp>
        <p:nvSpPr>
          <p:cNvPr id="10242" name="AutoShape 2" descr="https://euc-powerpoint.officeapps.live.com/pods/GetClipboardImage.ashx?Id=c1e6a678-efbd-43e1-9837-2cbc292c2a2f&amp;DC=GEU2&amp;pkey=6346f9ab-915d-4d42-af78-8d937fbedddc&amp;wdwaccluster=GEU2"/>
          <p:cNvSpPr>
            <a:spLocks noChangeAspect="1" noChangeArrowheads="1"/>
          </p:cNvSpPr>
          <p:nvPr/>
        </p:nvSpPr>
        <p:spPr bwMode="auto">
          <a:xfrm>
            <a:off x="21272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HR"/>
          </a:p>
        </p:txBody>
      </p:sp>
      <p:sp>
        <p:nvSpPr>
          <p:cNvPr id="10244" name="AutoShape 4" descr="https://euc-powerpoint.officeapps.live.com/pods/GetClipboardImage.ashx?Id=c1e6a678-efbd-43e1-9837-2cbc292c2a2f&amp;DC=GEU2&amp;pkey=6346f9ab-915d-4d42-af78-8d937fbedddc&amp;wdwaccluster=GEU2"/>
          <p:cNvSpPr>
            <a:spLocks noChangeAspect="1" noChangeArrowheads="1"/>
          </p:cNvSpPr>
          <p:nvPr/>
        </p:nvSpPr>
        <p:spPr bwMode="auto">
          <a:xfrm>
            <a:off x="21272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HR"/>
          </a:p>
        </p:txBody>
      </p:sp>
    </p:spTree>
    <p:extLst>
      <p:ext uri="{BB962C8B-B14F-4D97-AF65-F5344CB8AC3E}">
        <p14:creationId xmlns:p14="http://schemas.microsoft.com/office/powerpoint/2010/main" val="911267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8">
            <a:extLst>
              <a:ext uri="{FF2B5EF4-FFF2-40B4-BE49-F238E27FC236}">
                <a16:creationId xmlns:a16="http://schemas.microsoft.com/office/drawing/2014/main" id="{068ACACB-DD9E-4155-84BF-8E4D43DEC13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0" name="Rectangle 9">
              <a:extLst>
                <a:ext uri="{FF2B5EF4-FFF2-40B4-BE49-F238E27FC236}">
                  <a16:creationId xmlns:a16="http://schemas.microsoft.com/office/drawing/2014/main" id="{8A7B0AF6-6256-4262-A76E-47B08EAB92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8034A3B1-2FBE-4771-84C6-797415E99D22}"/>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pic>
        <p:nvPicPr>
          <p:cNvPr id="4" name="Slika 3">
            <a:extLst>
              <a:ext uri="{FF2B5EF4-FFF2-40B4-BE49-F238E27FC236}">
                <a16:creationId xmlns:a16="http://schemas.microsoft.com/office/drawing/2014/main" id="{503982C7-0784-1575-74BD-326EAC36E01A}"/>
              </a:ext>
            </a:extLst>
          </p:cNvPr>
          <p:cNvPicPr>
            <a:picLocks noChangeAspect="1"/>
          </p:cNvPicPr>
          <p:nvPr/>
        </p:nvPicPr>
        <p:blipFill>
          <a:blip r:embed="rId3">
            <a:duotone>
              <a:prstClr val="black"/>
              <a:schemeClr val="accent5">
                <a:tint val="45000"/>
                <a:satMod val="400000"/>
              </a:schemeClr>
            </a:duotone>
            <a:alphaModFix/>
          </a:blip>
          <a:srcRect l="29"/>
          <a:stretch>
            <a:fillRect/>
          </a:stretch>
        </p:blipFill>
        <p:spPr>
          <a:xfrm>
            <a:off x="3611" y="10"/>
            <a:ext cx="12188389" cy="6857990"/>
          </a:xfrm>
          <a:prstGeom prst="rect">
            <a:avLst/>
          </a:prstGeom>
        </p:spPr>
      </p:pic>
      <p:grpSp>
        <p:nvGrpSpPr>
          <p:cNvPr id="6" name="Group 12">
            <a:extLst>
              <a:ext uri="{FF2B5EF4-FFF2-40B4-BE49-F238E27FC236}">
                <a16:creationId xmlns:a16="http://schemas.microsoft.com/office/drawing/2014/main" id="{BF3AEE19-128A-4FF8-954B-A9724F42E0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5895" y="2235200"/>
            <a:ext cx="10982062" cy="2396067"/>
            <a:chOff x="605895" y="2235200"/>
            <a:chExt cx="10982062" cy="2396067"/>
          </a:xfrm>
        </p:grpSpPr>
        <p:sp>
          <p:nvSpPr>
            <p:cNvPr id="14" name="Round Diagonal Corner Rectangle 7">
              <a:extLst>
                <a:ext uri="{FF2B5EF4-FFF2-40B4-BE49-F238E27FC236}">
                  <a16:creationId xmlns:a16="http://schemas.microsoft.com/office/drawing/2014/main" id="{80F57FCB-2163-4EF8-B6A7-023F6B877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82333" y="2235200"/>
              <a:ext cx="7027334" cy="2396067"/>
            </a:xfrm>
            <a:prstGeom prst="round2DiagRect">
              <a:avLst>
                <a:gd name="adj1" fmla="val 9246"/>
                <a:gd name="adj2" fmla="val 0"/>
              </a:avLst>
            </a:prstGeom>
            <a:solidFill>
              <a:schemeClr val="bg1">
                <a:alpha val="80000"/>
              </a:scheme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14">
              <a:extLst>
                <a:ext uri="{FF2B5EF4-FFF2-40B4-BE49-F238E27FC236}">
                  <a16:creationId xmlns:a16="http://schemas.microsoft.com/office/drawing/2014/main" id="{77AB9C7F-4D09-4E13-BD9A-E5C14E37AFD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5895" y="2900097"/>
              <a:ext cx="10982062" cy="1211524"/>
              <a:chOff x="605895" y="2900097"/>
              <a:chExt cx="10982062" cy="1211524"/>
            </a:xfrm>
          </p:grpSpPr>
          <p:sp>
            <p:nvSpPr>
              <p:cNvPr id="16" name="Freeform 32">
                <a:extLst>
                  <a:ext uri="{FF2B5EF4-FFF2-40B4-BE49-F238E27FC236}">
                    <a16:creationId xmlns:a16="http://schemas.microsoft.com/office/drawing/2014/main" id="{043B40A6-216C-4409-942A-16B4141973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9653587" y="33797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sr-Latn-RS"/>
              </a:p>
            </p:txBody>
          </p:sp>
          <p:sp>
            <p:nvSpPr>
              <p:cNvPr id="17" name="Freeform 33">
                <a:extLst>
                  <a:ext uri="{FF2B5EF4-FFF2-40B4-BE49-F238E27FC236}">
                    <a16:creationId xmlns:a16="http://schemas.microsoft.com/office/drawing/2014/main" id="{6F5ED6F5-BEC7-4798-943B-12105A5178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0078244" y="33107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sr-Latn-RS"/>
              </a:p>
            </p:txBody>
          </p:sp>
          <p:sp>
            <p:nvSpPr>
              <p:cNvPr id="18" name="Freeform 34">
                <a:extLst>
                  <a:ext uri="{FF2B5EF4-FFF2-40B4-BE49-F238E27FC236}">
                    <a16:creationId xmlns:a16="http://schemas.microsoft.com/office/drawing/2014/main" id="{45C6ABB9-CB59-444A-9A14-96A037BC42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1146631" y="35742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sr-Latn-RS"/>
              </a:p>
            </p:txBody>
          </p:sp>
          <p:sp>
            <p:nvSpPr>
              <p:cNvPr id="19" name="Freeform 37">
                <a:extLst>
                  <a:ext uri="{FF2B5EF4-FFF2-40B4-BE49-F238E27FC236}">
                    <a16:creationId xmlns:a16="http://schemas.microsoft.com/office/drawing/2014/main" id="{C5F74DA3-506A-4911-BADD-B5DADFA9C5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10230644" y="30345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sr-Latn-RS"/>
              </a:p>
            </p:txBody>
          </p:sp>
          <p:sp>
            <p:nvSpPr>
              <p:cNvPr id="20" name="Freeform 35">
                <a:extLst>
                  <a:ext uri="{FF2B5EF4-FFF2-40B4-BE49-F238E27FC236}">
                    <a16:creationId xmlns:a16="http://schemas.microsoft.com/office/drawing/2014/main" id="{364BA096-7428-4C20-ABC8-CEBBC3E6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034587" y="25627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sr-Latn-RS"/>
              </a:p>
            </p:txBody>
          </p:sp>
          <p:sp>
            <p:nvSpPr>
              <p:cNvPr id="21" name="Freeform 36">
                <a:extLst>
                  <a:ext uri="{FF2B5EF4-FFF2-40B4-BE49-F238E27FC236}">
                    <a16:creationId xmlns:a16="http://schemas.microsoft.com/office/drawing/2014/main" id="{25CA3B41-F8C1-48AF-B4B0-83A0E662AAA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0747375" y="32326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sr-Latn-RS"/>
              </a:p>
            </p:txBody>
          </p:sp>
          <p:sp>
            <p:nvSpPr>
              <p:cNvPr id="22" name="Freeform 38">
                <a:extLst>
                  <a:ext uri="{FF2B5EF4-FFF2-40B4-BE49-F238E27FC236}">
                    <a16:creationId xmlns:a16="http://schemas.microsoft.com/office/drawing/2014/main" id="{A2E4BFFC-0D72-4691-AC6F-6D446092C84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1399044" y="30953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sr-Latn-RS"/>
              </a:p>
            </p:txBody>
          </p:sp>
          <p:sp>
            <p:nvSpPr>
              <p:cNvPr id="23" name="Freeform 39">
                <a:extLst>
                  <a:ext uri="{FF2B5EF4-FFF2-40B4-BE49-F238E27FC236}">
                    <a16:creationId xmlns:a16="http://schemas.microsoft.com/office/drawing/2014/main" id="{7E81AA48-AA02-4008-9B21-B1BB050424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353675" y="21531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sr-Latn-RS"/>
              </a:p>
            </p:txBody>
          </p:sp>
          <p:sp>
            <p:nvSpPr>
              <p:cNvPr id="24" name="Freeform 40">
                <a:extLst>
                  <a:ext uri="{FF2B5EF4-FFF2-40B4-BE49-F238E27FC236}">
                    <a16:creationId xmlns:a16="http://schemas.microsoft.com/office/drawing/2014/main" id="{08B8F28E-CB03-4B11-8575-F1AB3A12A3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9848850" y="33088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sr-Latn-RS"/>
              </a:p>
            </p:txBody>
          </p:sp>
          <p:sp>
            <p:nvSpPr>
              <p:cNvPr id="25" name="Rectangle 41">
                <a:extLst>
                  <a:ext uri="{FF2B5EF4-FFF2-40B4-BE49-F238E27FC236}">
                    <a16:creationId xmlns:a16="http://schemas.microsoft.com/office/drawing/2014/main" id="{6F2B917E-B873-4E35-8D18-F116784B501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5400000">
                <a:off x="9721056" y="32842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sr-Latn-RS"/>
              </a:p>
            </p:txBody>
          </p:sp>
          <p:sp>
            <p:nvSpPr>
              <p:cNvPr id="26" name="Freeform 32">
                <a:extLst>
                  <a:ext uri="{FF2B5EF4-FFF2-40B4-BE49-F238E27FC236}">
                    <a16:creationId xmlns:a16="http://schemas.microsoft.com/office/drawing/2014/main" id="{DA0EBFF7-C330-4AEE-806E-6A2D745425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2122751" y="35321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sr-Latn-RS"/>
              </a:p>
            </p:txBody>
          </p:sp>
          <p:sp>
            <p:nvSpPr>
              <p:cNvPr id="27" name="Freeform 33">
                <a:extLst>
                  <a:ext uri="{FF2B5EF4-FFF2-40B4-BE49-F238E27FC236}">
                    <a16:creationId xmlns:a16="http://schemas.microsoft.com/office/drawing/2014/main" id="{2A66CF61-D72F-4E03-B74E-4BDD67D1CA3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1958445" y="34631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sr-Latn-RS"/>
              </a:p>
            </p:txBody>
          </p:sp>
          <p:sp>
            <p:nvSpPr>
              <p:cNvPr id="28" name="Freeform 34">
                <a:extLst>
                  <a:ext uri="{FF2B5EF4-FFF2-40B4-BE49-F238E27FC236}">
                    <a16:creationId xmlns:a16="http://schemas.microsoft.com/office/drawing/2014/main" id="{04DE5338-105A-4EB0-8FE2-D41DC2F984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858308" y="37266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sr-Latn-RS"/>
              </a:p>
            </p:txBody>
          </p:sp>
          <p:sp>
            <p:nvSpPr>
              <p:cNvPr id="29" name="Freeform 37">
                <a:extLst>
                  <a:ext uri="{FF2B5EF4-FFF2-40B4-BE49-F238E27FC236}">
                    <a16:creationId xmlns:a16="http://schemas.microsoft.com/office/drawing/2014/main" id="{C9A1C85F-5B5B-47FA-8C0C-66F75C274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1658407" y="31869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sr-Latn-RS"/>
              </a:p>
            </p:txBody>
          </p:sp>
          <p:sp>
            <p:nvSpPr>
              <p:cNvPr id="30" name="Freeform 35">
                <a:extLst>
                  <a:ext uri="{FF2B5EF4-FFF2-40B4-BE49-F238E27FC236}">
                    <a16:creationId xmlns:a16="http://schemas.microsoft.com/office/drawing/2014/main" id="{75F79533-DD24-4E6A-83A1-9E21DF5651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860814" y="27151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sr-Latn-RS"/>
              </a:p>
            </p:txBody>
          </p:sp>
          <p:sp>
            <p:nvSpPr>
              <p:cNvPr id="31" name="Freeform 36">
                <a:extLst>
                  <a:ext uri="{FF2B5EF4-FFF2-40B4-BE49-F238E27FC236}">
                    <a16:creationId xmlns:a16="http://schemas.microsoft.com/office/drawing/2014/main" id="{376D6142-024F-4BD4-95B7-A6D05EF593D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1289314" y="33850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sr-Latn-RS"/>
              </a:p>
            </p:txBody>
          </p:sp>
          <p:sp>
            <p:nvSpPr>
              <p:cNvPr id="32" name="Freeform 38">
                <a:extLst>
                  <a:ext uri="{FF2B5EF4-FFF2-40B4-BE49-F238E27FC236}">
                    <a16:creationId xmlns:a16="http://schemas.microsoft.com/office/drawing/2014/main" id="{CD28FD54-698D-4BAD-92FC-28970674505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605895" y="32477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sr-Latn-RS"/>
              </a:p>
            </p:txBody>
          </p:sp>
          <p:sp>
            <p:nvSpPr>
              <p:cNvPr id="33" name="Freeform 39">
                <a:extLst>
                  <a:ext uri="{FF2B5EF4-FFF2-40B4-BE49-F238E27FC236}">
                    <a16:creationId xmlns:a16="http://schemas.microsoft.com/office/drawing/2014/main" id="{47EFA16F-61E8-404C-840D-A8AE44F51F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532202" y="23055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sr-Latn-RS"/>
              </a:p>
            </p:txBody>
          </p:sp>
          <p:sp>
            <p:nvSpPr>
              <p:cNvPr id="34" name="Freeform 40">
                <a:extLst>
                  <a:ext uri="{FF2B5EF4-FFF2-40B4-BE49-F238E27FC236}">
                    <a16:creationId xmlns:a16="http://schemas.microsoft.com/office/drawing/2014/main" id="{09E4A29B-6AEB-4F87-9189-F506B278A7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2154501" y="34612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sr-Latn-RS"/>
              </a:p>
            </p:txBody>
          </p:sp>
          <p:sp>
            <p:nvSpPr>
              <p:cNvPr id="35" name="Rectangle 41">
                <a:extLst>
                  <a:ext uri="{FF2B5EF4-FFF2-40B4-BE49-F238E27FC236}">
                    <a16:creationId xmlns:a16="http://schemas.microsoft.com/office/drawing/2014/main" id="{338E5AEE-F711-46EB-9890-E720C8B8523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16200000" flipH="1">
                <a:off x="2448983" y="34366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sr-Latn-RS"/>
              </a:p>
            </p:txBody>
          </p:sp>
        </p:grpSp>
      </p:grpSp>
      <p:sp>
        <p:nvSpPr>
          <p:cNvPr id="2" name="Naslov 1">
            <a:extLst>
              <a:ext uri="{FF2B5EF4-FFF2-40B4-BE49-F238E27FC236}">
                <a16:creationId xmlns:a16="http://schemas.microsoft.com/office/drawing/2014/main" id="{43125FC2-59D4-25EE-4BB4-FE7F92749363}"/>
              </a:ext>
            </a:extLst>
          </p:cNvPr>
          <p:cNvSpPr>
            <a:spLocks noGrp="1"/>
          </p:cNvSpPr>
          <p:nvPr>
            <p:ph type="ctrTitle"/>
          </p:nvPr>
        </p:nvSpPr>
        <p:spPr>
          <a:xfrm>
            <a:off x="2666999" y="2328333"/>
            <a:ext cx="6824661" cy="1170251"/>
          </a:xfrm>
        </p:spPr>
        <p:txBody>
          <a:bodyPr>
            <a:normAutofit fontScale="90000"/>
          </a:bodyPr>
          <a:lstStyle/>
          <a:p>
            <a:pPr algn="ctr"/>
            <a:r>
              <a:rPr lang="hr-HR" sz="4400" b="0" i="1">
                <a:effectLst/>
              </a:rPr>
              <a:t>Media and Information Literacy</a:t>
            </a:r>
            <a:endParaRPr lang="sr-Latn-RS" sz="4400"/>
          </a:p>
        </p:txBody>
      </p:sp>
      <p:sp>
        <p:nvSpPr>
          <p:cNvPr id="3" name="Podnaslov 2">
            <a:extLst>
              <a:ext uri="{FF2B5EF4-FFF2-40B4-BE49-F238E27FC236}">
                <a16:creationId xmlns:a16="http://schemas.microsoft.com/office/drawing/2014/main" id="{EE2680C3-4541-A1DA-6A6D-3BBB02D944F2}"/>
              </a:ext>
            </a:extLst>
          </p:cNvPr>
          <p:cNvSpPr>
            <a:spLocks noGrp="1"/>
          </p:cNvSpPr>
          <p:nvPr>
            <p:ph type="subTitle" idx="1"/>
          </p:nvPr>
        </p:nvSpPr>
        <p:spPr>
          <a:xfrm>
            <a:off x="2523597" y="3460484"/>
            <a:ext cx="7200371" cy="1552833"/>
          </a:xfrm>
        </p:spPr>
        <p:txBody>
          <a:bodyPr vert="horz" lIns="91440" tIns="45720" rIns="91440" bIns="45720" rtlCol="0">
            <a:normAutofit/>
          </a:bodyPr>
          <a:lstStyle/>
          <a:p>
            <a:pPr algn="ctr"/>
            <a:r>
              <a:rPr lang="hr-HR" dirty="0"/>
              <a:t>Lukas Ladišić, Karlo Kvesić, Toma </a:t>
            </a:r>
            <a:r>
              <a:rPr lang="hr-HR" dirty="0" err="1"/>
              <a:t>Povrženić</a:t>
            </a:r>
            <a:r>
              <a:rPr lang="hr-HR" dirty="0"/>
              <a:t>, Filip </a:t>
            </a:r>
            <a:r>
              <a:rPr lang="hr-HR" dirty="0" err="1"/>
              <a:t>Stopić</a:t>
            </a:r>
            <a:r>
              <a:rPr lang="hr-HR" dirty="0"/>
              <a:t> 3</a:t>
            </a:r>
            <a:r>
              <a:rPr lang="en-US" dirty="0"/>
              <a:t>.</a:t>
            </a:r>
            <a:r>
              <a:rPr lang="hr-HR" dirty="0"/>
              <a:t>b</a:t>
            </a:r>
          </a:p>
          <a:p>
            <a:pPr algn="ctr"/>
            <a:endParaRPr lang="sr-Latn-RS" dirty="0"/>
          </a:p>
        </p:txBody>
      </p:sp>
    </p:spTree>
    <p:extLst>
      <p:ext uri="{BB962C8B-B14F-4D97-AF65-F5344CB8AC3E}">
        <p14:creationId xmlns:p14="http://schemas.microsoft.com/office/powerpoint/2010/main" val="526458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0C7F246-A840-4B36-A94B-1631566C44A8}"/>
              </a:ext>
            </a:extLst>
          </p:cNvPr>
          <p:cNvSpPr>
            <a:spLocks noGrp="1"/>
          </p:cNvSpPr>
          <p:nvPr>
            <p:ph type="title"/>
          </p:nvPr>
        </p:nvSpPr>
        <p:spPr>
          <a:xfrm>
            <a:off x="1141413" y="618518"/>
            <a:ext cx="9905998" cy="1478570"/>
          </a:xfrm>
        </p:spPr>
        <p:txBody>
          <a:bodyPr>
            <a:normAutofit/>
          </a:bodyPr>
          <a:lstStyle/>
          <a:p>
            <a:pPr algn="ctr"/>
            <a:r>
              <a:rPr lang="hr-HR" b="0" i="0" u="none" strike="noStrike" dirty="0">
                <a:effectLst/>
                <a:latin typeface="-webkit-standard"/>
              </a:rPr>
              <a:t>What is media and information literacy?</a:t>
            </a:r>
            <a:endParaRPr lang="sr-Latn-RS" dirty="0"/>
          </a:p>
        </p:txBody>
      </p:sp>
      <p:sp>
        <p:nvSpPr>
          <p:cNvPr id="3" name="Rezervirano mjesto sadržaja 2">
            <a:extLst>
              <a:ext uri="{FF2B5EF4-FFF2-40B4-BE49-F238E27FC236}">
                <a16:creationId xmlns:a16="http://schemas.microsoft.com/office/drawing/2014/main" id="{6BD849B4-DAAA-BA39-7234-06DB2B725F9F}"/>
              </a:ext>
            </a:extLst>
          </p:cNvPr>
          <p:cNvSpPr>
            <a:spLocks noGrp="1"/>
          </p:cNvSpPr>
          <p:nvPr>
            <p:ph idx="1"/>
          </p:nvPr>
        </p:nvSpPr>
        <p:spPr>
          <a:xfrm>
            <a:off x="1141412" y="2249487"/>
            <a:ext cx="4844521" cy="4267618"/>
          </a:xfrm>
        </p:spPr>
        <p:txBody>
          <a:bodyPr vert="horz" lIns="91440" tIns="45720" rIns="91440" bIns="45720" rtlCol="0" anchor="ctr">
            <a:normAutofit/>
          </a:bodyPr>
          <a:lstStyle/>
          <a:p>
            <a:pPr>
              <a:lnSpc>
                <a:spcPct val="110000"/>
              </a:lnSpc>
            </a:pPr>
            <a:r>
              <a:rPr lang="hr-HR" sz="2200" dirty="0"/>
              <a:t>The ability to access, analyze, evaluate, and create media and information.</a:t>
            </a:r>
          </a:p>
          <a:p>
            <a:pPr>
              <a:lnSpc>
                <a:spcPct val="110000"/>
              </a:lnSpc>
            </a:pPr>
            <a:r>
              <a:rPr lang="hr-HR" sz="2200" dirty="0"/>
              <a:t>Helps people understand how media messages affect thinking and behavior.</a:t>
            </a:r>
          </a:p>
          <a:p>
            <a:pPr>
              <a:lnSpc>
                <a:spcPct val="110000"/>
              </a:lnSpc>
            </a:pPr>
            <a:r>
              <a:rPr lang="hr-HR" sz="2200" dirty="0"/>
              <a:t>Encourages responsible use and sharing of digital content.</a:t>
            </a:r>
          </a:p>
          <a:p>
            <a:pPr>
              <a:lnSpc>
                <a:spcPct val="110000"/>
              </a:lnSpc>
            </a:pPr>
            <a:r>
              <a:rPr lang="hr-HR" sz="2200" dirty="0"/>
              <a:t>Combines skills in reading, technology, and critical thinking.</a:t>
            </a:r>
            <a:endParaRPr lang="sr-Latn-RS" sz="2200" dirty="0"/>
          </a:p>
        </p:txBody>
      </p:sp>
      <p:pic>
        <p:nvPicPr>
          <p:cNvPr id="4" name="Slika 3" descr="Slika na kojoj se prikazuje računalo, snimka zaslona, umjetničko djelo&#10;&#10;Sadržaj generiran uz AI možda nije točan.">
            <a:extLst>
              <a:ext uri="{FF2B5EF4-FFF2-40B4-BE49-F238E27FC236}">
                <a16:creationId xmlns:a16="http://schemas.microsoft.com/office/drawing/2014/main" id="{2670FA98-BF13-920F-9212-B434D527E49C}"/>
              </a:ext>
            </a:extLst>
          </p:cNvPr>
          <p:cNvPicPr>
            <a:picLocks noChangeAspect="1"/>
          </p:cNvPicPr>
          <p:nvPr/>
        </p:nvPicPr>
        <p:blipFill>
          <a:blip r:embed="rId2"/>
          <a:srcRect l="4274" r="15420" b="1"/>
          <a:stretch>
            <a:fillRect/>
          </a:stretch>
        </p:blipFill>
        <p:spPr>
          <a:xfrm>
            <a:off x="6392335" y="2497720"/>
            <a:ext cx="4655075" cy="3047892"/>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295328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9">
            <a:extLst>
              <a:ext uri="{FF2B5EF4-FFF2-40B4-BE49-F238E27FC236}">
                <a16:creationId xmlns:a16="http://schemas.microsoft.com/office/drawing/2014/main" id="{74872A0B-8668-4500-9509-EAA581B26C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1" name="Rectangle 10">
              <a:extLst>
                <a:ext uri="{FF2B5EF4-FFF2-40B4-BE49-F238E27FC236}">
                  <a16:creationId xmlns:a16="http://schemas.microsoft.com/office/drawing/2014/main" id="{8B504305-5526-408E-85F7-F0BA7E527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5827CE64-2533-45A6-9A39-7D5052E5CEE0}"/>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2" name="Naslov 1">
            <a:extLst>
              <a:ext uri="{FF2B5EF4-FFF2-40B4-BE49-F238E27FC236}">
                <a16:creationId xmlns:a16="http://schemas.microsoft.com/office/drawing/2014/main" id="{3F4C1C22-9762-4F05-52E0-649F31448AE0}"/>
              </a:ext>
            </a:extLst>
          </p:cNvPr>
          <p:cNvSpPr>
            <a:spLocks noGrp="1"/>
          </p:cNvSpPr>
          <p:nvPr>
            <p:ph type="title"/>
          </p:nvPr>
        </p:nvSpPr>
        <p:spPr>
          <a:xfrm>
            <a:off x="6448425" y="417514"/>
            <a:ext cx="5553075" cy="1441450"/>
          </a:xfrm>
        </p:spPr>
        <p:txBody>
          <a:bodyPr>
            <a:normAutofit fontScale="90000"/>
          </a:bodyPr>
          <a:lstStyle/>
          <a:p>
            <a:r>
              <a:rPr lang="hr-HR" sz="3100" b="1" i="0" dirty="0">
                <a:effectLst/>
              </a:rPr>
              <a:t>Why is it important to check the reliability of online information</a:t>
            </a:r>
            <a:r>
              <a:rPr lang="hr-HR" sz="2500" b="1" i="0" dirty="0">
                <a:effectLst/>
              </a:rPr>
              <a:t>?</a:t>
            </a:r>
            <a:br>
              <a:rPr lang="hr-HR" sz="2500" b="1" i="0" dirty="0">
                <a:effectLst/>
              </a:rPr>
            </a:br>
            <a:endParaRPr lang="sr-Latn-RS" sz="2500" dirty="0"/>
          </a:p>
        </p:txBody>
      </p:sp>
      <p:sp>
        <p:nvSpPr>
          <p:cNvPr id="3" name="Rezervirano mjesto sadržaja 2">
            <a:extLst>
              <a:ext uri="{FF2B5EF4-FFF2-40B4-BE49-F238E27FC236}">
                <a16:creationId xmlns:a16="http://schemas.microsoft.com/office/drawing/2014/main" id="{1E80FFCC-C30D-B94D-2141-12EB716DD38B}"/>
              </a:ext>
            </a:extLst>
          </p:cNvPr>
          <p:cNvSpPr>
            <a:spLocks noGrp="1"/>
          </p:cNvSpPr>
          <p:nvPr>
            <p:ph idx="1"/>
          </p:nvPr>
        </p:nvSpPr>
        <p:spPr>
          <a:xfrm>
            <a:off x="6448425" y="2249486"/>
            <a:ext cx="5410200" cy="4191001"/>
          </a:xfrm>
        </p:spPr>
        <p:txBody>
          <a:bodyPr vert="horz" lIns="91440" tIns="45720" rIns="91440" bIns="45720" rtlCol="0">
            <a:normAutofit/>
          </a:bodyPr>
          <a:lstStyle/>
          <a:p>
            <a:pPr algn="l">
              <a:lnSpc>
                <a:spcPct val="110000"/>
              </a:lnSpc>
            </a:pPr>
            <a:r>
              <a:rPr lang="hr-HR" sz="2100" b="0" i="0" u="none" strike="noStrike" dirty="0">
                <a:effectLst/>
                <a:latin typeface="-webkit-standard"/>
              </a:rPr>
              <a:t>The internet contains both accurate and false information.</a:t>
            </a:r>
          </a:p>
          <a:p>
            <a:pPr algn="l">
              <a:lnSpc>
                <a:spcPct val="110000"/>
              </a:lnSpc>
            </a:pPr>
            <a:r>
              <a:rPr lang="hr-HR" sz="2100" dirty="0"/>
              <a:t>Checking sources prevents the spread of misinformation.</a:t>
            </a:r>
          </a:p>
          <a:p>
            <a:pPr algn="l">
              <a:lnSpc>
                <a:spcPct val="110000"/>
              </a:lnSpc>
            </a:pPr>
            <a:r>
              <a:rPr lang="hr-HR" sz="2100" dirty="0"/>
              <a:t>Reliable information supports good decision-making.</a:t>
            </a:r>
          </a:p>
          <a:p>
            <a:pPr algn="l">
              <a:lnSpc>
                <a:spcPct val="110000"/>
              </a:lnSpc>
            </a:pPr>
            <a:r>
              <a:rPr lang="hr-HR" sz="2100" dirty="0"/>
              <a:t>Builds trust and credibility when sharing content.</a:t>
            </a:r>
          </a:p>
          <a:p>
            <a:pPr algn="l">
              <a:lnSpc>
                <a:spcPct val="110000"/>
              </a:lnSpc>
            </a:pPr>
            <a:r>
              <a:rPr lang="hr-HR" sz="2100" dirty="0"/>
              <a:t>Protects users from scams, fake news, and manipulation.</a:t>
            </a:r>
            <a:endParaRPr lang="sr-Latn-RS" sz="2100" dirty="0"/>
          </a:p>
        </p:txBody>
      </p:sp>
      <p:pic>
        <p:nvPicPr>
          <p:cNvPr id="5" name="Slika 4">
            <a:extLst>
              <a:ext uri="{FF2B5EF4-FFF2-40B4-BE49-F238E27FC236}">
                <a16:creationId xmlns:a16="http://schemas.microsoft.com/office/drawing/2014/main" id="{83E8A915-9A86-EA8F-9F2D-BD28398D2FA5}"/>
              </a:ext>
            </a:extLst>
          </p:cNvPr>
          <p:cNvPicPr>
            <a:picLocks noChangeAspect="1"/>
          </p:cNvPicPr>
          <p:nvPr/>
        </p:nvPicPr>
        <p:blipFill>
          <a:blip r:embed="rId3"/>
          <a:srcRect l="29470" r="30493"/>
          <a:stretch>
            <a:fillRect/>
          </a:stretch>
        </p:blipFill>
        <p:spPr>
          <a:xfrm>
            <a:off x="-5597" y="10"/>
            <a:ext cx="6101597" cy="6857990"/>
          </a:xfrm>
          <a:prstGeom prst="rect">
            <a:avLst/>
          </a:prstGeom>
        </p:spPr>
      </p:pic>
      <p:grpSp>
        <p:nvGrpSpPr>
          <p:cNvPr id="6" name="Group 13">
            <a:extLst>
              <a:ext uri="{FF2B5EF4-FFF2-40B4-BE49-F238E27FC236}">
                <a16:creationId xmlns:a16="http://schemas.microsoft.com/office/drawing/2014/main" id="{240590EE-5428-41AA-95B2-96FCC1CE67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5" name="Rectangle 14">
              <a:extLst>
                <a:ext uri="{FF2B5EF4-FFF2-40B4-BE49-F238E27FC236}">
                  <a16:creationId xmlns:a16="http://schemas.microsoft.com/office/drawing/2014/main" id="{494DCC55-99C6-45CF-B357-E3848C80934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sr-Latn-RS"/>
            </a:p>
          </p:txBody>
        </p:sp>
        <p:sp>
          <p:nvSpPr>
            <p:cNvPr id="16" name="Freeform 6">
              <a:extLst>
                <a:ext uri="{FF2B5EF4-FFF2-40B4-BE49-F238E27FC236}">
                  <a16:creationId xmlns:a16="http://schemas.microsoft.com/office/drawing/2014/main" id="{63D64E32-FF0C-4665-B9D8-D1ECAAE5BA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sr-Latn-RS"/>
            </a:p>
          </p:txBody>
        </p:sp>
        <p:sp>
          <p:nvSpPr>
            <p:cNvPr id="17" name="Freeform 7">
              <a:extLst>
                <a:ext uri="{FF2B5EF4-FFF2-40B4-BE49-F238E27FC236}">
                  <a16:creationId xmlns:a16="http://schemas.microsoft.com/office/drawing/2014/main" id="{3675001D-3840-4589-8190-505A7F52F0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sr-Latn-RS"/>
            </a:p>
          </p:txBody>
        </p:sp>
        <p:sp>
          <p:nvSpPr>
            <p:cNvPr id="18" name="Rectangle 17">
              <a:extLst>
                <a:ext uri="{FF2B5EF4-FFF2-40B4-BE49-F238E27FC236}">
                  <a16:creationId xmlns:a16="http://schemas.microsoft.com/office/drawing/2014/main" id="{19E34E87-395F-4023-A80E-D1CBAAEBD9B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sr-Latn-RS"/>
            </a:p>
          </p:txBody>
        </p:sp>
        <p:sp>
          <p:nvSpPr>
            <p:cNvPr id="19" name="Freeform 9">
              <a:extLst>
                <a:ext uri="{FF2B5EF4-FFF2-40B4-BE49-F238E27FC236}">
                  <a16:creationId xmlns:a16="http://schemas.microsoft.com/office/drawing/2014/main" id="{6FB1B38F-1B92-41C3-AA1D-6D6440FB0D7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sr-Latn-RS"/>
            </a:p>
          </p:txBody>
        </p:sp>
        <p:sp>
          <p:nvSpPr>
            <p:cNvPr id="20" name="Freeform 10">
              <a:extLst>
                <a:ext uri="{FF2B5EF4-FFF2-40B4-BE49-F238E27FC236}">
                  <a16:creationId xmlns:a16="http://schemas.microsoft.com/office/drawing/2014/main" id="{02FBE453-FBD2-4348-8DDA-4A023444E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sr-Latn-RS"/>
            </a:p>
          </p:txBody>
        </p:sp>
        <p:sp>
          <p:nvSpPr>
            <p:cNvPr id="21" name="Freeform 11">
              <a:extLst>
                <a:ext uri="{FF2B5EF4-FFF2-40B4-BE49-F238E27FC236}">
                  <a16:creationId xmlns:a16="http://schemas.microsoft.com/office/drawing/2014/main" id="{60D719E8-BF78-4F42-B9D1-7F5E02A369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sr-Latn-RS"/>
            </a:p>
          </p:txBody>
        </p:sp>
        <p:sp>
          <p:nvSpPr>
            <p:cNvPr id="22" name="Freeform 12">
              <a:extLst>
                <a:ext uri="{FF2B5EF4-FFF2-40B4-BE49-F238E27FC236}">
                  <a16:creationId xmlns:a16="http://schemas.microsoft.com/office/drawing/2014/main" id="{5EC70737-9C19-4CF5-84DA-B22A960D53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sr-Latn-RS"/>
            </a:p>
          </p:txBody>
        </p:sp>
        <p:sp>
          <p:nvSpPr>
            <p:cNvPr id="23" name="Freeform 13">
              <a:extLst>
                <a:ext uri="{FF2B5EF4-FFF2-40B4-BE49-F238E27FC236}">
                  <a16:creationId xmlns:a16="http://schemas.microsoft.com/office/drawing/2014/main" id="{88FD042E-E56E-4360-9620-F811AB9A33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sr-Latn-RS"/>
            </a:p>
          </p:txBody>
        </p:sp>
        <p:sp>
          <p:nvSpPr>
            <p:cNvPr id="24" name="Freeform 14">
              <a:extLst>
                <a:ext uri="{FF2B5EF4-FFF2-40B4-BE49-F238E27FC236}">
                  <a16:creationId xmlns:a16="http://schemas.microsoft.com/office/drawing/2014/main" id="{18F15D2B-0812-46F6-B0F4-6A6714B54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sr-Latn-RS"/>
            </a:p>
          </p:txBody>
        </p:sp>
        <p:sp>
          <p:nvSpPr>
            <p:cNvPr id="25" name="Freeform 15">
              <a:extLst>
                <a:ext uri="{FF2B5EF4-FFF2-40B4-BE49-F238E27FC236}">
                  <a16:creationId xmlns:a16="http://schemas.microsoft.com/office/drawing/2014/main" id="{0C2F2A50-98DD-4F92-BDFE-B72E2357667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sr-Latn-RS"/>
            </a:p>
          </p:txBody>
        </p:sp>
        <p:sp>
          <p:nvSpPr>
            <p:cNvPr id="26" name="Freeform 16">
              <a:extLst>
                <a:ext uri="{FF2B5EF4-FFF2-40B4-BE49-F238E27FC236}">
                  <a16:creationId xmlns:a16="http://schemas.microsoft.com/office/drawing/2014/main" id="{473541D9-6DAE-4718-97D4-8952F4E7CC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sr-Latn-RS"/>
            </a:p>
          </p:txBody>
        </p:sp>
        <p:sp>
          <p:nvSpPr>
            <p:cNvPr id="27" name="Freeform 17">
              <a:extLst>
                <a:ext uri="{FF2B5EF4-FFF2-40B4-BE49-F238E27FC236}">
                  <a16:creationId xmlns:a16="http://schemas.microsoft.com/office/drawing/2014/main" id="{3A56C5E9-011C-44D2-AF94-3BF5420433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sr-Latn-RS"/>
            </a:p>
          </p:txBody>
        </p:sp>
        <p:sp>
          <p:nvSpPr>
            <p:cNvPr id="28" name="Freeform 18">
              <a:extLst>
                <a:ext uri="{FF2B5EF4-FFF2-40B4-BE49-F238E27FC236}">
                  <a16:creationId xmlns:a16="http://schemas.microsoft.com/office/drawing/2014/main" id="{CD279E0E-1CD5-4F41-96A5-3A09707E81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sr-Latn-RS"/>
            </a:p>
          </p:txBody>
        </p:sp>
        <p:sp>
          <p:nvSpPr>
            <p:cNvPr id="29" name="Freeform 19">
              <a:extLst>
                <a:ext uri="{FF2B5EF4-FFF2-40B4-BE49-F238E27FC236}">
                  <a16:creationId xmlns:a16="http://schemas.microsoft.com/office/drawing/2014/main" id="{F5A6F094-9E54-4985-8738-D2067A4F0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sr-Latn-RS"/>
            </a:p>
          </p:txBody>
        </p:sp>
        <p:sp>
          <p:nvSpPr>
            <p:cNvPr id="30" name="Freeform 20">
              <a:extLst>
                <a:ext uri="{FF2B5EF4-FFF2-40B4-BE49-F238E27FC236}">
                  <a16:creationId xmlns:a16="http://schemas.microsoft.com/office/drawing/2014/main" id="{99D51F59-FA93-490E-B9CF-97BB63747C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sr-Latn-RS"/>
            </a:p>
          </p:txBody>
        </p:sp>
        <p:sp>
          <p:nvSpPr>
            <p:cNvPr id="31" name="Freeform 21">
              <a:extLst>
                <a:ext uri="{FF2B5EF4-FFF2-40B4-BE49-F238E27FC236}">
                  <a16:creationId xmlns:a16="http://schemas.microsoft.com/office/drawing/2014/main" id="{3CD83DC6-F4A0-4A4D-AAC3-83983F960DC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sr-Latn-RS"/>
            </a:p>
          </p:txBody>
        </p:sp>
        <p:sp>
          <p:nvSpPr>
            <p:cNvPr id="32" name="Freeform 22">
              <a:extLst>
                <a:ext uri="{FF2B5EF4-FFF2-40B4-BE49-F238E27FC236}">
                  <a16:creationId xmlns:a16="http://schemas.microsoft.com/office/drawing/2014/main" id="{6E9B4028-C74F-4631-8312-68B30E6E62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sr-Latn-RS"/>
            </a:p>
          </p:txBody>
        </p:sp>
        <p:sp>
          <p:nvSpPr>
            <p:cNvPr id="33" name="Freeform 23">
              <a:extLst>
                <a:ext uri="{FF2B5EF4-FFF2-40B4-BE49-F238E27FC236}">
                  <a16:creationId xmlns:a16="http://schemas.microsoft.com/office/drawing/2014/main" id="{1E3337C9-1DDE-4E2E-8519-7D2C23C95F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sr-Latn-RS"/>
            </a:p>
          </p:txBody>
        </p:sp>
        <p:sp>
          <p:nvSpPr>
            <p:cNvPr id="34" name="Freeform 24">
              <a:extLst>
                <a:ext uri="{FF2B5EF4-FFF2-40B4-BE49-F238E27FC236}">
                  <a16:creationId xmlns:a16="http://schemas.microsoft.com/office/drawing/2014/main" id="{754A526E-6EC0-458A-9C4C-008F6749CDD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sr-Latn-RS"/>
            </a:p>
          </p:txBody>
        </p:sp>
        <p:sp>
          <p:nvSpPr>
            <p:cNvPr id="35" name="Freeform 25">
              <a:extLst>
                <a:ext uri="{FF2B5EF4-FFF2-40B4-BE49-F238E27FC236}">
                  <a16:creationId xmlns:a16="http://schemas.microsoft.com/office/drawing/2014/main" id="{6A3DA723-7448-48CF-8BD2-FED2D4FED5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sr-Latn-RS"/>
            </a:p>
          </p:txBody>
        </p:sp>
        <p:sp>
          <p:nvSpPr>
            <p:cNvPr id="36" name="Freeform 26">
              <a:extLst>
                <a:ext uri="{FF2B5EF4-FFF2-40B4-BE49-F238E27FC236}">
                  <a16:creationId xmlns:a16="http://schemas.microsoft.com/office/drawing/2014/main" id="{9B506EC1-D8A8-4532-B78B-A236567EE0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sr-Latn-RS"/>
            </a:p>
          </p:txBody>
        </p:sp>
        <p:sp>
          <p:nvSpPr>
            <p:cNvPr id="37" name="Freeform 27">
              <a:extLst>
                <a:ext uri="{FF2B5EF4-FFF2-40B4-BE49-F238E27FC236}">
                  <a16:creationId xmlns:a16="http://schemas.microsoft.com/office/drawing/2014/main" id="{AA9DFB36-74F4-4977-ABC5-3257EDA331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sr-Latn-RS"/>
            </a:p>
          </p:txBody>
        </p:sp>
        <p:sp>
          <p:nvSpPr>
            <p:cNvPr id="38" name="Freeform 28">
              <a:extLst>
                <a:ext uri="{FF2B5EF4-FFF2-40B4-BE49-F238E27FC236}">
                  <a16:creationId xmlns:a16="http://schemas.microsoft.com/office/drawing/2014/main" id="{966A7FBA-BB79-4AF0-90C2-5F2BC9F2D1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sr-Latn-RS"/>
            </a:p>
          </p:txBody>
        </p:sp>
        <p:sp>
          <p:nvSpPr>
            <p:cNvPr id="39" name="Freeform 29">
              <a:extLst>
                <a:ext uri="{FF2B5EF4-FFF2-40B4-BE49-F238E27FC236}">
                  <a16:creationId xmlns:a16="http://schemas.microsoft.com/office/drawing/2014/main" id="{23BB8A47-FF1B-44E5-8D93-7ADF37F1D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sr-Latn-RS"/>
            </a:p>
          </p:txBody>
        </p:sp>
        <p:sp>
          <p:nvSpPr>
            <p:cNvPr id="40" name="Freeform 30">
              <a:extLst>
                <a:ext uri="{FF2B5EF4-FFF2-40B4-BE49-F238E27FC236}">
                  <a16:creationId xmlns:a16="http://schemas.microsoft.com/office/drawing/2014/main" id="{E463E1B7-7BED-4425-95B7-F6F75F8733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sr-Latn-RS"/>
            </a:p>
          </p:txBody>
        </p:sp>
        <p:sp>
          <p:nvSpPr>
            <p:cNvPr id="41" name="Freeform 31">
              <a:extLst>
                <a:ext uri="{FF2B5EF4-FFF2-40B4-BE49-F238E27FC236}">
                  <a16:creationId xmlns:a16="http://schemas.microsoft.com/office/drawing/2014/main" id="{749D0675-4397-4610-9807-2F7C1CC94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sr-Latn-RS"/>
            </a:p>
          </p:txBody>
        </p:sp>
        <p:sp>
          <p:nvSpPr>
            <p:cNvPr id="42" name="Freeform 32">
              <a:extLst>
                <a:ext uri="{FF2B5EF4-FFF2-40B4-BE49-F238E27FC236}">
                  <a16:creationId xmlns:a16="http://schemas.microsoft.com/office/drawing/2014/main" id="{DE7617CF-8919-43C3-9557-08D67C7DAF2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sr-Latn-RS"/>
            </a:p>
          </p:txBody>
        </p:sp>
        <p:sp>
          <p:nvSpPr>
            <p:cNvPr id="43" name="Rectangle 42">
              <a:extLst>
                <a:ext uri="{FF2B5EF4-FFF2-40B4-BE49-F238E27FC236}">
                  <a16:creationId xmlns:a16="http://schemas.microsoft.com/office/drawing/2014/main" id="{3DB68720-7E37-4930-9900-8632140D6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sr-Latn-RS"/>
            </a:p>
          </p:txBody>
        </p:sp>
        <p:sp>
          <p:nvSpPr>
            <p:cNvPr id="44" name="Freeform 34">
              <a:extLst>
                <a:ext uri="{FF2B5EF4-FFF2-40B4-BE49-F238E27FC236}">
                  <a16:creationId xmlns:a16="http://schemas.microsoft.com/office/drawing/2014/main" id="{202F13DF-5B76-468E-A95E-80780788BD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sr-Latn-RS"/>
            </a:p>
          </p:txBody>
        </p:sp>
        <p:sp>
          <p:nvSpPr>
            <p:cNvPr id="45" name="Freeform 35">
              <a:extLst>
                <a:ext uri="{FF2B5EF4-FFF2-40B4-BE49-F238E27FC236}">
                  <a16:creationId xmlns:a16="http://schemas.microsoft.com/office/drawing/2014/main" id="{219143C2-6062-4C2C-9563-6534108E35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sr-Latn-RS"/>
            </a:p>
          </p:txBody>
        </p:sp>
        <p:sp>
          <p:nvSpPr>
            <p:cNvPr id="46" name="Freeform 36">
              <a:extLst>
                <a:ext uri="{FF2B5EF4-FFF2-40B4-BE49-F238E27FC236}">
                  <a16:creationId xmlns:a16="http://schemas.microsoft.com/office/drawing/2014/main" id="{38413A0C-26DB-479B-B747-1D81361007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sr-Latn-RS"/>
            </a:p>
          </p:txBody>
        </p:sp>
        <p:sp>
          <p:nvSpPr>
            <p:cNvPr id="47" name="Freeform 37">
              <a:extLst>
                <a:ext uri="{FF2B5EF4-FFF2-40B4-BE49-F238E27FC236}">
                  <a16:creationId xmlns:a16="http://schemas.microsoft.com/office/drawing/2014/main" id="{CB526B5F-4FAA-4B4C-8AF8-B98EC74A3D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sr-Latn-RS"/>
            </a:p>
          </p:txBody>
        </p:sp>
        <p:sp>
          <p:nvSpPr>
            <p:cNvPr id="48" name="Freeform 38">
              <a:extLst>
                <a:ext uri="{FF2B5EF4-FFF2-40B4-BE49-F238E27FC236}">
                  <a16:creationId xmlns:a16="http://schemas.microsoft.com/office/drawing/2014/main" id="{54FFF88E-6D69-4AE9-8378-D16419155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sr-Latn-RS"/>
            </a:p>
          </p:txBody>
        </p:sp>
        <p:sp>
          <p:nvSpPr>
            <p:cNvPr id="49" name="Freeform 39">
              <a:extLst>
                <a:ext uri="{FF2B5EF4-FFF2-40B4-BE49-F238E27FC236}">
                  <a16:creationId xmlns:a16="http://schemas.microsoft.com/office/drawing/2014/main" id="{8008115A-CE00-4E36-BAF1-B511F21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sr-Latn-RS"/>
            </a:p>
          </p:txBody>
        </p:sp>
        <p:sp>
          <p:nvSpPr>
            <p:cNvPr id="50" name="Freeform 40">
              <a:extLst>
                <a:ext uri="{FF2B5EF4-FFF2-40B4-BE49-F238E27FC236}">
                  <a16:creationId xmlns:a16="http://schemas.microsoft.com/office/drawing/2014/main" id="{2935DB29-6F85-47D8-863C-11386389DB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sr-Latn-RS"/>
            </a:p>
          </p:txBody>
        </p:sp>
        <p:sp>
          <p:nvSpPr>
            <p:cNvPr id="51" name="Freeform 41">
              <a:extLst>
                <a:ext uri="{FF2B5EF4-FFF2-40B4-BE49-F238E27FC236}">
                  <a16:creationId xmlns:a16="http://schemas.microsoft.com/office/drawing/2014/main" id="{4FB8E51B-1AC1-4671-B181-473C29BECD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sr-Latn-RS"/>
            </a:p>
          </p:txBody>
        </p:sp>
        <p:sp>
          <p:nvSpPr>
            <p:cNvPr id="52" name="Freeform 42">
              <a:extLst>
                <a:ext uri="{FF2B5EF4-FFF2-40B4-BE49-F238E27FC236}">
                  <a16:creationId xmlns:a16="http://schemas.microsoft.com/office/drawing/2014/main" id="{91E6AE4F-959F-4ED7-A199-8C0307E40EA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sr-Latn-RS"/>
            </a:p>
          </p:txBody>
        </p:sp>
        <p:sp>
          <p:nvSpPr>
            <p:cNvPr id="53" name="Freeform 43">
              <a:extLst>
                <a:ext uri="{FF2B5EF4-FFF2-40B4-BE49-F238E27FC236}">
                  <a16:creationId xmlns:a16="http://schemas.microsoft.com/office/drawing/2014/main" id="{A0445E55-0009-44A5-AA6A-350D9D48A2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sr-Latn-RS"/>
            </a:p>
          </p:txBody>
        </p:sp>
        <p:sp>
          <p:nvSpPr>
            <p:cNvPr id="54" name="Freeform 44">
              <a:extLst>
                <a:ext uri="{FF2B5EF4-FFF2-40B4-BE49-F238E27FC236}">
                  <a16:creationId xmlns:a16="http://schemas.microsoft.com/office/drawing/2014/main" id="{B5291C75-4ECA-4829-B824-5725C32905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sr-Latn-RS"/>
            </a:p>
          </p:txBody>
        </p:sp>
        <p:sp>
          <p:nvSpPr>
            <p:cNvPr id="55" name="Rectangle 54">
              <a:extLst>
                <a:ext uri="{FF2B5EF4-FFF2-40B4-BE49-F238E27FC236}">
                  <a16:creationId xmlns:a16="http://schemas.microsoft.com/office/drawing/2014/main" id="{6793376D-3E7C-4F04-8BC8-EC4820622BE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sr-Latn-RS"/>
            </a:p>
          </p:txBody>
        </p:sp>
        <p:sp>
          <p:nvSpPr>
            <p:cNvPr id="56" name="Freeform 46">
              <a:extLst>
                <a:ext uri="{FF2B5EF4-FFF2-40B4-BE49-F238E27FC236}">
                  <a16:creationId xmlns:a16="http://schemas.microsoft.com/office/drawing/2014/main" id="{3596510A-5528-445D-AFEA-6E3F89BA8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sr-Latn-RS"/>
            </a:p>
          </p:txBody>
        </p:sp>
        <p:sp>
          <p:nvSpPr>
            <p:cNvPr id="57" name="Freeform 47">
              <a:extLst>
                <a:ext uri="{FF2B5EF4-FFF2-40B4-BE49-F238E27FC236}">
                  <a16:creationId xmlns:a16="http://schemas.microsoft.com/office/drawing/2014/main" id="{E1B69479-D8C9-4E2E-A931-4D49C4FD76D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sr-Latn-RS"/>
            </a:p>
          </p:txBody>
        </p:sp>
        <p:sp>
          <p:nvSpPr>
            <p:cNvPr id="58" name="Freeform 48">
              <a:extLst>
                <a:ext uri="{FF2B5EF4-FFF2-40B4-BE49-F238E27FC236}">
                  <a16:creationId xmlns:a16="http://schemas.microsoft.com/office/drawing/2014/main" id="{0A759A2E-A8B1-44C8-B3F9-A16714C895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sr-Latn-RS"/>
            </a:p>
          </p:txBody>
        </p:sp>
        <p:sp>
          <p:nvSpPr>
            <p:cNvPr id="59" name="Freeform 49">
              <a:extLst>
                <a:ext uri="{FF2B5EF4-FFF2-40B4-BE49-F238E27FC236}">
                  <a16:creationId xmlns:a16="http://schemas.microsoft.com/office/drawing/2014/main" id="{6C2B3B3C-1DC9-4352-BB73-801976C8F51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sr-Latn-RS"/>
            </a:p>
          </p:txBody>
        </p:sp>
        <p:sp>
          <p:nvSpPr>
            <p:cNvPr id="60" name="Freeform 50">
              <a:extLst>
                <a:ext uri="{FF2B5EF4-FFF2-40B4-BE49-F238E27FC236}">
                  <a16:creationId xmlns:a16="http://schemas.microsoft.com/office/drawing/2014/main" id="{EE22E3A8-5789-4189-9AC7-98D6826B03D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sr-Latn-RS"/>
            </a:p>
          </p:txBody>
        </p:sp>
        <p:sp>
          <p:nvSpPr>
            <p:cNvPr id="61" name="Freeform 51">
              <a:extLst>
                <a:ext uri="{FF2B5EF4-FFF2-40B4-BE49-F238E27FC236}">
                  <a16:creationId xmlns:a16="http://schemas.microsoft.com/office/drawing/2014/main" id="{9AC0FC74-D003-4D0D-9CAF-F6A03739E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sr-Latn-RS"/>
            </a:p>
          </p:txBody>
        </p:sp>
        <p:sp>
          <p:nvSpPr>
            <p:cNvPr id="62" name="Freeform 52">
              <a:extLst>
                <a:ext uri="{FF2B5EF4-FFF2-40B4-BE49-F238E27FC236}">
                  <a16:creationId xmlns:a16="http://schemas.microsoft.com/office/drawing/2014/main" id="{126C2057-02E1-4348-ABEB-EAC063A17E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sr-Latn-RS"/>
            </a:p>
          </p:txBody>
        </p:sp>
        <p:sp>
          <p:nvSpPr>
            <p:cNvPr id="63" name="Freeform 53">
              <a:extLst>
                <a:ext uri="{FF2B5EF4-FFF2-40B4-BE49-F238E27FC236}">
                  <a16:creationId xmlns:a16="http://schemas.microsoft.com/office/drawing/2014/main" id="{5150586D-D743-4392-844F-F2AFCCE649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sr-Latn-RS"/>
            </a:p>
          </p:txBody>
        </p:sp>
        <p:sp>
          <p:nvSpPr>
            <p:cNvPr id="64" name="Freeform 54">
              <a:extLst>
                <a:ext uri="{FF2B5EF4-FFF2-40B4-BE49-F238E27FC236}">
                  <a16:creationId xmlns:a16="http://schemas.microsoft.com/office/drawing/2014/main" id="{9E5B157A-534E-4879-8013-D02864E76F5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sr-Latn-RS"/>
            </a:p>
          </p:txBody>
        </p:sp>
        <p:sp>
          <p:nvSpPr>
            <p:cNvPr id="65" name="Freeform 55">
              <a:extLst>
                <a:ext uri="{FF2B5EF4-FFF2-40B4-BE49-F238E27FC236}">
                  <a16:creationId xmlns:a16="http://schemas.microsoft.com/office/drawing/2014/main" id="{CEE2DD73-7E8C-4F26-8E93-8C32D11B26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sr-Latn-RS"/>
            </a:p>
          </p:txBody>
        </p:sp>
        <p:sp>
          <p:nvSpPr>
            <p:cNvPr id="66" name="Freeform 56">
              <a:extLst>
                <a:ext uri="{FF2B5EF4-FFF2-40B4-BE49-F238E27FC236}">
                  <a16:creationId xmlns:a16="http://schemas.microsoft.com/office/drawing/2014/main" id="{908CAC5F-DD8E-4A58-BD4C-6D8D29FA49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sr-Latn-RS"/>
            </a:p>
          </p:txBody>
        </p:sp>
        <p:sp>
          <p:nvSpPr>
            <p:cNvPr id="67" name="Freeform 57">
              <a:extLst>
                <a:ext uri="{FF2B5EF4-FFF2-40B4-BE49-F238E27FC236}">
                  <a16:creationId xmlns:a16="http://schemas.microsoft.com/office/drawing/2014/main" id="{20F130CF-281E-408C-9884-5F8B22CA1D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sr-Latn-RS"/>
            </a:p>
          </p:txBody>
        </p:sp>
        <p:sp>
          <p:nvSpPr>
            <p:cNvPr id="68" name="Freeform 58">
              <a:extLst>
                <a:ext uri="{FF2B5EF4-FFF2-40B4-BE49-F238E27FC236}">
                  <a16:creationId xmlns:a16="http://schemas.microsoft.com/office/drawing/2014/main" id="{3BC78068-9115-4D5D-9B2B-6F9BD9C296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sr-Latn-RS"/>
            </a:p>
          </p:txBody>
        </p:sp>
      </p:grpSp>
    </p:spTree>
    <p:extLst>
      <p:ext uri="{BB962C8B-B14F-4D97-AF65-F5344CB8AC3E}">
        <p14:creationId xmlns:p14="http://schemas.microsoft.com/office/powerpoint/2010/main" val="2221777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998CFF6-DC71-785E-B9A8-DDB61F10BE1F}"/>
              </a:ext>
            </a:extLst>
          </p:cNvPr>
          <p:cNvSpPr>
            <a:spLocks noGrp="1"/>
          </p:cNvSpPr>
          <p:nvPr>
            <p:ph type="title"/>
          </p:nvPr>
        </p:nvSpPr>
        <p:spPr>
          <a:xfrm>
            <a:off x="1141413" y="618518"/>
            <a:ext cx="9905998" cy="1478570"/>
          </a:xfrm>
        </p:spPr>
        <p:txBody>
          <a:bodyPr>
            <a:normAutofit/>
          </a:bodyPr>
          <a:lstStyle/>
          <a:p>
            <a:pPr algn="ctr"/>
            <a:r>
              <a:rPr lang="hr-HR" b="0" i="0" u="none" strike="noStrike" dirty="0">
                <a:effectLst/>
                <a:latin typeface="-webkit-standard"/>
              </a:rPr>
              <a:t>How can people recognize fake news?</a:t>
            </a:r>
            <a:endParaRPr lang="sr-Latn-RS" dirty="0"/>
          </a:p>
        </p:txBody>
      </p:sp>
      <p:sp>
        <p:nvSpPr>
          <p:cNvPr id="3" name="Rezervirano mjesto sadržaja 2">
            <a:extLst>
              <a:ext uri="{FF2B5EF4-FFF2-40B4-BE49-F238E27FC236}">
                <a16:creationId xmlns:a16="http://schemas.microsoft.com/office/drawing/2014/main" id="{2467B83F-333E-F7CB-6AF4-10EAB4022959}"/>
              </a:ext>
            </a:extLst>
          </p:cNvPr>
          <p:cNvSpPr>
            <a:spLocks noGrp="1"/>
          </p:cNvSpPr>
          <p:nvPr>
            <p:ph idx="1"/>
          </p:nvPr>
        </p:nvSpPr>
        <p:spPr>
          <a:xfrm>
            <a:off x="6204479" y="2249487"/>
            <a:ext cx="4844521" cy="3541714"/>
          </a:xfrm>
        </p:spPr>
        <p:txBody>
          <a:bodyPr vert="horz" lIns="91440" tIns="45720" rIns="91440" bIns="45720" rtlCol="0" anchor="ctr">
            <a:noAutofit/>
          </a:bodyPr>
          <a:lstStyle/>
          <a:p>
            <a:pPr>
              <a:lnSpc>
                <a:spcPct val="110000"/>
              </a:lnSpc>
            </a:pPr>
            <a:r>
              <a:rPr lang="hr-HR" sz="2000" dirty="0" err="1"/>
              <a:t>Check</a:t>
            </a:r>
            <a:r>
              <a:rPr lang="hr-HR" sz="2000" dirty="0"/>
              <a:t> </a:t>
            </a:r>
            <a:r>
              <a:rPr lang="hr-HR" sz="2000" dirty="0" err="1"/>
              <a:t>the</a:t>
            </a:r>
            <a:r>
              <a:rPr lang="hr-HR" sz="2000" dirty="0"/>
              <a:t> </a:t>
            </a:r>
            <a:r>
              <a:rPr lang="hr-HR" sz="2000" dirty="0" err="1"/>
              <a:t>source</a:t>
            </a:r>
            <a:r>
              <a:rPr lang="hr-HR" sz="2000" dirty="0"/>
              <a:t> — </a:t>
            </a:r>
            <a:r>
              <a:rPr lang="hr-HR" sz="2000" dirty="0" err="1"/>
              <a:t>is</a:t>
            </a:r>
            <a:r>
              <a:rPr lang="hr-HR" sz="2000" dirty="0"/>
              <a:t> </a:t>
            </a:r>
            <a:r>
              <a:rPr lang="hr-HR" sz="2000" dirty="0" err="1"/>
              <a:t>it</a:t>
            </a:r>
            <a:r>
              <a:rPr lang="hr-HR" sz="2000" dirty="0"/>
              <a:t> a </a:t>
            </a:r>
            <a:r>
              <a:rPr lang="hr-HR" sz="2000" dirty="0" err="1"/>
              <a:t>trustworthy</a:t>
            </a:r>
            <a:r>
              <a:rPr lang="hr-HR" sz="2000" dirty="0"/>
              <a:t> </a:t>
            </a:r>
            <a:r>
              <a:rPr lang="hr-HR" sz="2000" dirty="0" err="1"/>
              <a:t>or</a:t>
            </a:r>
            <a:r>
              <a:rPr lang="hr-HR" sz="2000" dirty="0"/>
              <a:t> </a:t>
            </a:r>
            <a:r>
              <a:rPr lang="hr-HR" sz="2000" dirty="0" err="1"/>
              <a:t>official</a:t>
            </a:r>
            <a:r>
              <a:rPr lang="hr-HR" sz="2000" dirty="0"/>
              <a:t> </a:t>
            </a:r>
            <a:r>
              <a:rPr lang="hr-HR" sz="2000" dirty="0" err="1"/>
              <a:t>website</a:t>
            </a:r>
            <a:r>
              <a:rPr lang="hr-HR" sz="2000" dirty="0"/>
              <a:t>?</a:t>
            </a:r>
          </a:p>
          <a:p>
            <a:pPr>
              <a:lnSpc>
                <a:spcPct val="110000"/>
              </a:lnSpc>
            </a:pPr>
            <a:r>
              <a:rPr lang="hr-HR" sz="2000" dirty="0"/>
              <a:t>Look at the author — are they credible and verifiable?</a:t>
            </a:r>
          </a:p>
          <a:p>
            <a:pPr>
              <a:lnSpc>
                <a:spcPct val="110000"/>
              </a:lnSpc>
            </a:pPr>
            <a:r>
              <a:rPr lang="hr-HR" sz="2000" dirty="0"/>
              <a:t>Watch for emotional or sensational headlines.</a:t>
            </a:r>
          </a:p>
          <a:p>
            <a:pPr>
              <a:lnSpc>
                <a:spcPct val="110000"/>
              </a:lnSpc>
            </a:pPr>
            <a:r>
              <a:rPr lang="hr-HR" sz="2000" dirty="0"/>
              <a:t>Cross-check the story with other reliable news outlets.</a:t>
            </a:r>
          </a:p>
          <a:p>
            <a:pPr>
              <a:lnSpc>
                <a:spcPct val="110000"/>
              </a:lnSpc>
            </a:pPr>
            <a:r>
              <a:rPr lang="hr-HR" sz="2000" dirty="0"/>
              <a:t>Check dates, images, and writing style for inconsistencies.</a:t>
            </a:r>
            <a:endParaRPr lang="sr-Latn-RS" sz="2000" dirty="0"/>
          </a:p>
        </p:txBody>
      </p:sp>
      <p:pic>
        <p:nvPicPr>
          <p:cNvPr id="4" name="Slika 3" descr="Slika na kojoj se prikazuje tekst, čaše, rukopis&#10;&#10;Sadržaj generiran uz AI možda nije točan.">
            <a:extLst>
              <a:ext uri="{FF2B5EF4-FFF2-40B4-BE49-F238E27FC236}">
                <a16:creationId xmlns:a16="http://schemas.microsoft.com/office/drawing/2014/main" id="{09E82DEB-3CA6-6987-F15A-C27D4445A8F9}"/>
              </a:ext>
            </a:extLst>
          </p:cNvPr>
          <p:cNvPicPr>
            <a:picLocks noChangeAspect="1"/>
          </p:cNvPicPr>
          <p:nvPr/>
        </p:nvPicPr>
        <p:blipFill>
          <a:blip r:embed="rId2"/>
          <a:srcRect l="13576" r="-2" b="-2"/>
          <a:stretch>
            <a:fillRect/>
          </a:stretch>
        </p:blipFill>
        <p:spPr>
          <a:xfrm>
            <a:off x="1141412" y="2497720"/>
            <a:ext cx="4662140" cy="3047892"/>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616580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Naslov 1">
            <a:extLst>
              <a:ext uri="{FF2B5EF4-FFF2-40B4-BE49-F238E27FC236}">
                <a16:creationId xmlns:a16="http://schemas.microsoft.com/office/drawing/2014/main" id="{31A746C6-DB69-2AF6-8888-8E0A0C7A5061}"/>
              </a:ext>
            </a:extLst>
          </p:cNvPr>
          <p:cNvSpPr>
            <a:spLocks noGrp="1"/>
          </p:cNvSpPr>
          <p:nvPr>
            <p:ph type="title"/>
          </p:nvPr>
        </p:nvSpPr>
        <p:spPr>
          <a:xfrm>
            <a:off x="1141413" y="618518"/>
            <a:ext cx="4459286" cy="1478570"/>
          </a:xfrm>
        </p:spPr>
        <p:txBody>
          <a:bodyPr>
            <a:normAutofit fontScale="90000"/>
          </a:bodyPr>
          <a:lstStyle/>
          <a:p>
            <a:r>
              <a:rPr lang="hr-HR" sz="2500" b="1" i="0" dirty="0">
                <a:effectLst/>
              </a:rPr>
              <a:t>What role do social media platforms play in spreading information?</a:t>
            </a:r>
            <a:br>
              <a:rPr lang="hr-HR" sz="2500" b="1" i="0" dirty="0">
                <a:effectLst/>
              </a:rPr>
            </a:br>
            <a:endParaRPr lang="sr-Latn-RS" sz="2500" dirty="0"/>
          </a:p>
        </p:txBody>
      </p:sp>
      <p:sp>
        <p:nvSpPr>
          <p:cNvPr id="3" name="Rezervirano mjesto sadržaja 2">
            <a:extLst>
              <a:ext uri="{FF2B5EF4-FFF2-40B4-BE49-F238E27FC236}">
                <a16:creationId xmlns:a16="http://schemas.microsoft.com/office/drawing/2014/main" id="{2F46448A-DD88-EFC5-DD55-FA91CB1B9408}"/>
              </a:ext>
            </a:extLst>
          </p:cNvPr>
          <p:cNvSpPr>
            <a:spLocks noGrp="1"/>
          </p:cNvSpPr>
          <p:nvPr>
            <p:ph idx="1"/>
          </p:nvPr>
        </p:nvSpPr>
        <p:spPr>
          <a:xfrm>
            <a:off x="1141412" y="2249487"/>
            <a:ext cx="4459287" cy="3965046"/>
          </a:xfrm>
        </p:spPr>
        <p:txBody>
          <a:bodyPr vert="horz" lIns="91440" tIns="45720" rIns="91440" bIns="45720" rtlCol="0" anchor="t">
            <a:normAutofit lnSpcReduction="10000"/>
          </a:bodyPr>
          <a:lstStyle/>
          <a:p>
            <a:pPr>
              <a:lnSpc>
                <a:spcPct val="110000"/>
              </a:lnSpc>
            </a:pPr>
            <a:r>
              <a:rPr lang="hr-HR" sz="2000" dirty="0"/>
              <a:t>Social media allows information to spread quickly to millions.</a:t>
            </a:r>
          </a:p>
          <a:p>
            <a:pPr>
              <a:lnSpc>
                <a:spcPct val="110000"/>
              </a:lnSpc>
            </a:pPr>
            <a:r>
              <a:rPr lang="hr-HR" sz="2000" dirty="0"/>
              <a:t>Platforms can amplify both truthful and false information.</a:t>
            </a:r>
          </a:p>
          <a:p>
            <a:pPr>
              <a:lnSpc>
                <a:spcPct val="110000"/>
              </a:lnSpc>
            </a:pPr>
            <a:r>
              <a:rPr lang="hr-HR" sz="2000" dirty="0"/>
              <a:t>Algorithms show content based on engagement, not accuracy.</a:t>
            </a:r>
          </a:p>
          <a:p>
            <a:pPr>
              <a:lnSpc>
                <a:spcPct val="110000"/>
              </a:lnSpc>
            </a:pPr>
            <a:r>
              <a:rPr lang="hr-HR" sz="2000" dirty="0"/>
              <a:t>Influencers and users play a huge role in shaping opinions.</a:t>
            </a:r>
          </a:p>
          <a:p>
            <a:pPr>
              <a:lnSpc>
                <a:spcPct val="110000"/>
              </a:lnSpc>
            </a:pPr>
            <a:r>
              <a:rPr lang="hr-HR" sz="2000" dirty="0"/>
              <a:t>Platforms are beginning to use fact-checking tools to reduce misinformation.</a:t>
            </a:r>
            <a:endParaRPr lang="sr-Latn-RS" sz="2000" dirty="0"/>
          </a:p>
        </p:txBody>
      </p:sp>
      <p:pic>
        <p:nvPicPr>
          <p:cNvPr id="4" name="Slika 3" descr="Slika na kojoj se prikazuje tekst, snimka zaslona, osoba, pokazati znak&#10;&#10;Sadržaj generiran uz AI možda nije točan.">
            <a:extLst>
              <a:ext uri="{FF2B5EF4-FFF2-40B4-BE49-F238E27FC236}">
                <a16:creationId xmlns:a16="http://schemas.microsoft.com/office/drawing/2014/main" id="{18B71B00-8EDD-D53E-5251-21F8DB263424}"/>
              </a:ext>
            </a:extLst>
          </p:cNvPr>
          <p:cNvPicPr>
            <a:picLocks noChangeAspect="1"/>
          </p:cNvPicPr>
          <p:nvPr/>
        </p:nvPicPr>
        <p:blipFill>
          <a:blip r:embed="rId3"/>
          <a:stretch>
            <a:fillRect/>
          </a:stretch>
        </p:blipFill>
        <p:spPr>
          <a:xfrm>
            <a:off x="6096000" y="1881947"/>
            <a:ext cx="5456279" cy="3069156"/>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5" name="Group 12">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4"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hr-HR"/>
            </a:p>
          </p:txBody>
        </p:sp>
        <p:sp>
          <p:nvSpPr>
            <p:cNvPr id="15"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hr-HR"/>
            </a:p>
          </p:txBody>
        </p:sp>
        <p:sp>
          <p:nvSpPr>
            <p:cNvPr id="16"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hr-HR"/>
            </a:p>
          </p:txBody>
        </p:sp>
        <p:sp>
          <p:nvSpPr>
            <p:cNvPr id="17"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hr-HR"/>
            </a:p>
          </p:txBody>
        </p:sp>
        <p:sp>
          <p:nvSpPr>
            <p:cNvPr id="18"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hr-HR"/>
            </a:p>
          </p:txBody>
        </p:sp>
        <p:sp>
          <p:nvSpPr>
            <p:cNvPr id="19"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hr-HR"/>
            </a:p>
          </p:txBody>
        </p:sp>
        <p:sp>
          <p:nvSpPr>
            <p:cNvPr id="20"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hr-HR"/>
            </a:p>
          </p:txBody>
        </p:sp>
        <p:sp>
          <p:nvSpPr>
            <p:cNvPr id="21"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hr-HR"/>
            </a:p>
          </p:txBody>
        </p:sp>
        <p:sp>
          <p:nvSpPr>
            <p:cNvPr id="22"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hr-HR"/>
            </a:p>
          </p:txBody>
        </p:sp>
        <p:sp>
          <p:nvSpPr>
            <p:cNvPr id="23"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hr-HR"/>
            </a:p>
          </p:txBody>
        </p:sp>
        <p:sp>
          <p:nvSpPr>
            <p:cNvPr id="24"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hr-HR"/>
            </a:p>
          </p:txBody>
        </p:sp>
        <p:sp>
          <p:nvSpPr>
            <p:cNvPr id="25"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hr-HR"/>
            </a:p>
          </p:txBody>
        </p:sp>
        <p:sp>
          <p:nvSpPr>
            <p:cNvPr id="26"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hr-HR"/>
            </a:p>
          </p:txBody>
        </p:sp>
        <p:sp>
          <p:nvSpPr>
            <p:cNvPr id="27"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hr-HR"/>
            </a:p>
          </p:txBody>
        </p:sp>
        <p:sp>
          <p:nvSpPr>
            <p:cNvPr id="28"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hr-HR"/>
            </a:p>
          </p:txBody>
        </p:sp>
        <p:sp>
          <p:nvSpPr>
            <p:cNvPr id="29"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hr-HR"/>
            </a:p>
          </p:txBody>
        </p:sp>
        <p:sp>
          <p:nvSpPr>
            <p:cNvPr id="30"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hr-HR"/>
            </a:p>
          </p:txBody>
        </p:sp>
        <p:sp>
          <p:nvSpPr>
            <p:cNvPr id="31"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hr-HR"/>
            </a:p>
          </p:txBody>
        </p:sp>
        <p:sp>
          <p:nvSpPr>
            <p:cNvPr id="32"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hr-HR"/>
            </a:p>
          </p:txBody>
        </p:sp>
        <p:sp>
          <p:nvSpPr>
            <p:cNvPr id="33"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hr-HR"/>
            </a:p>
          </p:txBody>
        </p:sp>
        <p:sp>
          <p:nvSpPr>
            <p:cNvPr id="34"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hr-HR"/>
            </a:p>
          </p:txBody>
        </p:sp>
        <p:sp>
          <p:nvSpPr>
            <p:cNvPr id="35"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hr-HR"/>
            </a:p>
          </p:txBody>
        </p:sp>
        <p:sp>
          <p:nvSpPr>
            <p:cNvPr id="36"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hr-HR"/>
            </a:p>
          </p:txBody>
        </p:sp>
        <p:sp>
          <p:nvSpPr>
            <p:cNvPr id="37"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hr-HR"/>
            </a:p>
          </p:txBody>
        </p:sp>
        <p:sp>
          <p:nvSpPr>
            <p:cNvPr id="38"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hr-HR"/>
            </a:p>
          </p:txBody>
        </p:sp>
        <p:sp>
          <p:nvSpPr>
            <p:cNvPr id="39"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hr-HR"/>
            </a:p>
          </p:txBody>
        </p:sp>
        <p:sp>
          <p:nvSpPr>
            <p:cNvPr id="40"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hr-HR"/>
            </a:p>
          </p:txBody>
        </p:sp>
      </p:grpSp>
    </p:spTree>
    <p:extLst>
      <p:ext uri="{BB962C8B-B14F-4D97-AF65-F5344CB8AC3E}">
        <p14:creationId xmlns:p14="http://schemas.microsoft.com/office/powerpoint/2010/main" val="3051434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Naslov 1">
            <a:extLst>
              <a:ext uri="{FF2B5EF4-FFF2-40B4-BE49-F238E27FC236}">
                <a16:creationId xmlns:a16="http://schemas.microsoft.com/office/drawing/2014/main" id="{468AF36C-1331-7713-2FB5-A4FF24B7B2EC}"/>
              </a:ext>
            </a:extLst>
          </p:cNvPr>
          <p:cNvSpPr>
            <a:spLocks noGrp="1"/>
          </p:cNvSpPr>
          <p:nvPr>
            <p:ph type="title"/>
          </p:nvPr>
        </p:nvSpPr>
        <p:spPr>
          <a:xfrm>
            <a:off x="1141412" y="618517"/>
            <a:ext cx="5524497" cy="1557945"/>
          </a:xfrm>
        </p:spPr>
        <p:txBody>
          <a:bodyPr>
            <a:normAutofit/>
          </a:bodyPr>
          <a:lstStyle/>
          <a:p>
            <a:r>
              <a:rPr lang="hr-HR" sz="3200" b="0" i="0" u="none" strike="noStrike">
                <a:effectLst/>
                <a:latin typeface="-webkit-standard"/>
              </a:rPr>
              <a:t>How can young people become more critical media users?</a:t>
            </a:r>
            <a:endParaRPr lang="sr-Latn-RS" sz="3200"/>
          </a:p>
        </p:txBody>
      </p:sp>
      <p:sp>
        <p:nvSpPr>
          <p:cNvPr id="3" name="Rezervirano mjesto sadržaja 2">
            <a:extLst>
              <a:ext uri="{FF2B5EF4-FFF2-40B4-BE49-F238E27FC236}">
                <a16:creationId xmlns:a16="http://schemas.microsoft.com/office/drawing/2014/main" id="{6FC49F41-9C16-C92B-CB51-F3D3445938D6}"/>
              </a:ext>
            </a:extLst>
          </p:cNvPr>
          <p:cNvSpPr>
            <a:spLocks noGrp="1"/>
          </p:cNvSpPr>
          <p:nvPr>
            <p:ph idx="1"/>
          </p:nvPr>
        </p:nvSpPr>
        <p:spPr>
          <a:xfrm>
            <a:off x="1141412" y="2249487"/>
            <a:ext cx="5500684" cy="3965046"/>
          </a:xfrm>
        </p:spPr>
        <p:txBody>
          <a:bodyPr>
            <a:normAutofit/>
          </a:bodyPr>
          <a:lstStyle/>
          <a:p>
            <a:pPr>
              <a:lnSpc>
                <a:spcPct val="110000"/>
              </a:lnSpc>
            </a:pPr>
            <a:r>
              <a:rPr lang="hr-HR" sz="2000" dirty="0"/>
              <a:t>Learn to question and fact-check all information before sharing.</a:t>
            </a:r>
          </a:p>
          <a:p>
            <a:pPr>
              <a:lnSpc>
                <a:spcPct val="110000"/>
              </a:lnSpc>
            </a:pPr>
            <a:r>
              <a:rPr lang="hr-HR" sz="2000" dirty="0"/>
              <a:t>Understand how media and advertising influence opinions.</a:t>
            </a:r>
          </a:p>
          <a:p>
            <a:pPr>
              <a:lnSpc>
                <a:spcPct val="110000"/>
              </a:lnSpc>
            </a:pPr>
            <a:r>
              <a:rPr lang="hr-HR" sz="2000" dirty="0"/>
              <a:t>Use multiple sources to form balanced views.</a:t>
            </a:r>
          </a:p>
          <a:p>
            <a:pPr>
              <a:lnSpc>
                <a:spcPct val="110000"/>
              </a:lnSpc>
            </a:pPr>
            <a:r>
              <a:rPr lang="hr-HR" sz="2000" dirty="0"/>
              <a:t>Develop digital literacy skills in school and everyday life.</a:t>
            </a:r>
          </a:p>
          <a:p>
            <a:pPr>
              <a:lnSpc>
                <a:spcPct val="110000"/>
              </a:lnSpc>
            </a:pPr>
            <a:r>
              <a:rPr lang="hr-HR" sz="2000" dirty="0"/>
              <a:t>Stay curious, open-minded, but also skeptical of what’s online.</a:t>
            </a:r>
            <a:endParaRPr lang="sr-Latn-RS" sz="2000" dirty="0"/>
          </a:p>
        </p:txBody>
      </p:sp>
      <p:pic>
        <p:nvPicPr>
          <p:cNvPr id="5" name="Slika 4">
            <a:extLst>
              <a:ext uri="{FF2B5EF4-FFF2-40B4-BE49-F238E27FC236}">
                <a16:creationId xmlns:a16="http://schemas.microsoft.com/office/drawing/2014/main" id="{2B8C8673-9798-037D-C09D-DC94BDF11740}"/>
              </a:ext>
            </a:extLst>
          </p:cNvPr>
          <p:cNvPicPr>
            <a:picLocks noChangeAspect="1"/>
          </p:cNvPicPr>
          <p:nvPr/>
        </p:nvPicPr>
        <p:blipFill>
          <a:blip r:embed="rId3"/>
          <a:stretch>
            <a:fillRect/>
          </a:stretch>
        </p:blipFill>
        <p:spPr>
          <a:xfrm>
            <a:off x="6875459" y="1284288"/>
            <a:ext cx="4992690" cy="4469063"/>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4" name="Group 13">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5"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sr-Latn-RS"/>
            </a:p>
          </p:txBody>
        </p:sp>
        <p:sp>
          <p:nvSpPr>
            <p:cNvPr id="16"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sr-Latn-RS"/>
            </a:p>
          </p:txBody>
        </p:sp>
        <p:sp>
          <p:nvSpPr>
            <p:cNvPr id="17"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sr-Latn-RS"/>
            </a:p>
          </p:txBody>
        </p:sp>
        <p:sp>
          <p:nvSpPr>
            <p:cNvPr id="18"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sr-Latn-RS"/>
            </a:p>
          </p:txBody>
        </p:sp>
        <p:sp>
          <p:nvSpPr>
            <p:cNvPr id="19"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sr-Latn-RS"/>
            </a:p>
          </p:txBody>
        </p:sp>
        <p:sp>
          <p:nvSpPr>
            <p:cNvPr id="20"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sr-Latn-RS"/>
            </a:p>
          </p:txBody>
        </p:sp>
        <p:sp>
          <p:nvSpPr>
            <p:cNvPr id="21"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sr-Latn-RS"/>
            </a:p>
          </p:txBody>
        </p:sp>
        <p:sp>
          <p:nvSpPr>
            <p:cNvPr id="22"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sr-Latn-RS"/>
            </a:p>
          </p:txBody>
        </p:sp>
        <p:sp>
          <p:nvSpPr>
            <p:cNvPr id="23"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sr-Latn-RS"/>
            </a:p>
          </p:txBody>
        </p:sp>
        <p:sp>
          <p:nvSpPr>
            <p:cNvPr id="24"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sr-Latn-RS"/>
            </a:p>
          </p:txBody>
        </p:sp>
        <p:sp>
          <p:nvSpPr>
            <p:cNvPr id="25"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sr-Latn-RS"/>
            </a:p>
          </p:txBody>
        </p:sp>
        <p:sp>
          <p:nvSpPr>
            <p:cNvPr id="26"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sr-Latn-RS"/>
            </a:p>
          </p:txBody>
        </p:sp>
        <p:sp>
          <p:nvSpPr>
            <p:cNvPr id="27"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sr-Latn-RS"/>
            </a:p>
          </p:txBody>
        </p:sp>
        <p:sp>
          <p:nvSpPr>
            <p:cNvPr id="28"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sr-Latn-RS"/>
            </a:p>
          </p:txBody>
        </p:sp>
        <p:sp>
          <p:nvSpPr>
            <p:cNvPr id="29"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sr-Latn-RS"/>
            </a:p>
          </p:txBody>
        </p:sp>
        <p:sp>
          <p:nvSpPr>
            <p:cNvPr id="30"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sr-Latn-RS"/>
            </a:p>
          </p:txBody>
        </p:sp>
        <p:sp>
          <p:nvSpPr>
            <p:cNvPr id="31"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sr-Latn-RS"/>
            </a:p>
          </p:txBody>
        </p:sp>
        <p:sp>
          <p:nvSpPr>
            <p:cNvPr id="32"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sr-Latn-RS"/>
            </a:p>
          </p:txBody>
        </p:sp>
        <p:sp>
          <p:nvSpPr>
            <p:cNvPr id="33"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sr-Latn-RS"/>
            </a:p>
          </p:txBody>
        </p:sp>
        <p:sp>
          <p:nvSpPr>
            <p:cNvPr id="34"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sr-Latn-RS"/>
            </a:p>
          </p:txBody>
        </p:sp>
        <p:sp>
          <p:nvSpPr>
            <p:cNvPr id="35"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sr-Latn-RS"/>
            </a:p>
          </p:txBody>
        </p:sp>
        <p:sp>
          <p:nvSpPr>
            <p:cNvPr id="36"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sr-Latn-RS"/>
            </a:p>
          </p:txBody>
        </p:sp>
        <p:sp>
          <p:nvSpPr>
            <p:cNvPr id="37"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sr-Latn-RS"/>
            </a:p>
          </p:txBody>
        </p:sp>
        <p:sp>
          <p:nvSpPr>
            <p:cNvPr id="38"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sr-Latn-RS"/>
            </a:p>
          </p:txBody>
        </p:sp>
        <p:sp>
          <p:nvSpPr>
            <p:cNvPr id="39"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sr-Latn-RS"/>
            </a:p>
          </p:txBody>
        </p:sp>
        <p:sp>
          <p:nvSpPr>
            <p:cNvPr id="40"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sr-Latn-RS"/>
            </a:p>
          </p:txBody>
        </p:sp>
        <p:sp>
          <p:nvSpPr>
            <p:cNvPr id="41"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sr-Latn-RS"/>
            </a:p>
          </p:txBody>
        </p:sp>
      </p:grpSp>
    </p:spTree>
    <p:extLst>
      <p:ext uri="{BB962C8B-B14F-4D97-AF65-F5344CB8AC3E}">
        <p14:creationId xmlns:p14="http://schemas.microsoft.com/office/powerpoint/2010/main" val="3264242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
          <p:cNvSpPr txBox="1">
            <a:spLocks noGrp="1"/>
          </p:cNvSpPr>
          <p:nvPr>
            <p:ph type="title"/>
          </p:nvPr>
        </p:nvSpPr>
        <p:spPr>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3F3F3F"/>
              </a:buClr>
              <a:buSzPts val="4700"/>
              <a:buFont typeface="Bookman Old Style"/>
              <a:buNone/>
            </a:pPr>
            <a:r>
              <a:rPr lang="en-US"/>
              <a:t>How has the meaning of literacy changed in the 21st century?</a:t>
            </a:r>
            <a:endParaRPr/>
          </a:p>
        </p:txBody>
      </p:sp>
      <p:sp>
        <p:nvSpPr>
          <p:cNvPr id="108" name="Google Shape;108;p2"/>
          <p:cNvSpPr txBox="1">
            <a:spLocks noGrp="1"/>
          </p:cNvSpPr>
          <p:nvPr>
            <p:ph sz="half" idx="1"/>
          </p:nvPr>
        </p:nvSpPr>
        <p:spPr>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Font typeface="Noto Sans Symbols"/>
              <a:buChar char="▪"/>
            </a:pPr>
            <a:r>
              <a:rPr lang="en-US"/>
              <a:t>From printed texts to digital content</a:t>
            </a:r>
            <a:endParaRPr/>
          </a:p>
          <a:p>
            <a:pPr marL="91440" lvl="0" indent="-120650" algn="l" rtl="0">
              <a:lnSpc>
                <a:spcPct val="110000"/>
              </a:lnSpc>
              <a:spcBef>
                <a:spcPts val="0"/>
              </a:spcBef>
              <a:spcAft>
                <a:spcPts val="0"/>
              </a:spcAft>
              <a:buSzPts val="1900"/>
              <a:buFont typeface="Noto Sans Symbols"/>
              <a:buChar char="▪"/>
            </a:pPr>
            <a:r>
              <a:rPr lang="en-US"/>
              <a:t>Reading online articles and social media</a:t>
            </a:r>
            <a:endParaRPr/>
          </a:p>
          <a:p>
            <a:pPr marL="91440" lvl="0" indent="-120650" algn="l" rtl="0">
              <a:lnSpc>
                <a:spcPct val="110000"/>
              </a:lnSpc>
              <a:spcBef>
                <a:spcPts val="0"/>
              </a:spcBef>
              <a:spcAft>
                <a:spcPts val="0"/>
              </a:spcAft>
              <a:buSzPts val="1900"/>
              <a:buFont typeface="Noto Sans Symbols"/>
              <a:buChar char="▪"/>
            </a:pPr>
            <a:r>
              <a:rPr lang="en-US"/>
              <a:t>Writing emails and messages</a:t>
            </a:r>
            <a:endParaRPr/>
          </a:p>
          <a:p>
            <a:pPr marL="91440" lvl="0" indent="-120650" algn="l" rtl="0">
              <a:lnSpc>
                <a:spcPct val="110000"/>
              </a:lnSpc>
              <a:spcBef>
                <a:spcPts val="0"/>
              </a:spcBef>
              <a:spcAft>
                <a:spcPts val="0"/>
              </a:spcAft>
              <a:buSzPts val="1900"/>
              <a:buFont typeface="Noto Sans Symbols"/>
              <a:buChar char="▪"/>
            </a:pPr>
            <a:r>
              <a:rPr lang="en-US"/>
              <a:t>Using technology to communicate</a:t>
            </a:r>
            <a:endParaRPr/>
          </a:p>
        </p:txBody>
      </p:sp>
      <p:sp>
        <p:nvSpPr>
          <p:cNvPr id="110" name="Google Shape;110;p2"/>
          <p:cNvSpPr txBox="1">
            <a:spLocks noGrp="1"/>
          </p:cNvSpPr>
          <p:nvPr>
            <p:ph type="dt" sz="half" idx="10"/>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r>
              <a:rPr lang="en-US"/>
              <a:t>22.1.2026.</a:t>
            </a:r>
            <a:endParaRPr/>
          </a:p>
        </p:txBody>
      </p:sp>
      <p:pic>
        <p:nvPicPr>
          <p:cNvPr id="109" name="Google Shape;109;p2" descr="Digital literacy in the Age of AI - Odraz"/>
          <p:cNvPicPr preferRelativeResize="0"/>
          <p:nvPr/>
        </p:nvPicPr>
        <p:blipFill rotWithShape="1">
          <a:blip r:embed="rId3">
            <a:alphaModFix/>
          </a:blip>
          <a:srcRect/>
          <a:stretch/>
        </p:blipFill>
        <p:spPr>
          <a:xfrm>
            <a:off x="6515944" y="2451230"/>
            <a:ext cx="4639736" cy="3087533"/>
          </a:xfrm>
          <a:prstGeom prst="rect">
            <a:avLst/>
          </a:prstGeom>
          <a:solidFill>
            <a:srgbClr val="FFFFFF"/>
          </a:solid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9E23396-9062-5C74-58C7-37CCA30EB2AD}"/>
              </a:ext>
            </a:extLst>
          </p:cNvPr>
          <p:cNvSpPr>
            <a:spLocks noGrp="1"/>
          </p:cNvSpPr>
          <p:nvPr>
            <p:ph type="title"/>
          </p:nvPr>
        </p:nvSpPr>
        <p:spPr>
          <a:xfrm>
            <a:off x="6485565" y="381001"/>
            <a:ext cx="5178382" cy="761999"/>
          </a:xfrm>
        </p:spPr>
        <p:txBody>
          <a:bodyPr>
            <a:normAutofit fontScale="90000"/>
          </a:bodyPr>
          <a:lstStyle/>
          <a:p>
            <a:pPr algn="ctr" rtl="1"/>
            <a:r>
              <a:rPr lang="hr-HR" sz="4300" b="1" i="0" dirty="0">
                <a:effectLst/>
              </a:rPr>
              <a:t>Summary / Reflection</a:t>
            </a:r>
            <a:br>
              <a:rPr lang="hr-HR" b="1" i="0" dirty="0">
                <a:solidFill>
                  <a:schemeClr val="bg1"/>
                </a:solidFill>
                <a:effectLst/>
              </a:rPr>
            </a:br>
            <a:endParaRPr lang="sr-Latn-RS" dirty="0">
              <a:solidFill>
                <a:schemeClr val="bg1"/>
              </a:solidFill>
            </a:endParaRPr>
          </a:p>
        </p:txBody>
      </p:sp>
      <p:sp>
        <p:nvSpPr>
          <p:cNvPr id="3" name="Rezervirano mjesto sadržaja 2">
            <a:extLst>
              <a:ext uri="{FF2B5EF4-FFF2-40B4-BE49-F238E27FC236}">
                <a16:creationId xmlns:a16="http://schemas.microsoft.com/office/drawing/2014/main" id="{3D62199C-6AD9-2C4A-EDF2-353FA42FD19A}"/>
              </a:ext>
            </a:extLst>
          </p:cNvPr>
          <p:cNvSpPr>
            <a:spLocks noGrp="1"/>
          </p:cNvSpPr>
          <p:nvPr>
            <p:ph idx="1"/>
          </p:nvPr>
        </p:nvSpPr>
        <p:spPr>
          <a:xfrm>
            <a:off x="6485565" y="1752600"/>
            <a:ext cx="4720808" cy="4486881"/>
          </a:xfrm>
        </p:spPr>
        <p:txBody>
          <a:bodyPr vert="horz" lIns="91440" tIns="45720" rIns="91440" bIns="45720" rtlCol="0" anchor="t">
            <a:normAutofit lnSpcReduction="10000"/>
          </a:bodyPr>
          <a:lstStyle/>
          <a:p>
            <a:pPr>
              <a:lnSpc>
                <a:spcPct val="110000"/>
              </a:lnSpc>
            </a:pPr>
            <a:r>
              <a:rPr lang="hr-HR" sz="2700" dirty="0"/>
              <a:t>Media literacy empowers responsible and informed citizens.</a:t>
            </a:r>
          </a:p>
          <a:p>
            <a:pPr>
              <a:lnSpc>
                <a:spcPct val="110000"/>
              </a:lnSpc>
            </a:pPr>
            <a:r>
              <a:rPr lang="hr-HR" sz="2700" dirty="0"/>
              <a:t>Always verify information before believing or sharing it.</a:t>
            </a:r>
          </a:p>
          <a:p>
            <a:pPr>
              <a:lnSpc>
                <a:spcPct val="110000"/>
              </a:lnSpc>
            </a:pPr>
            <a:r>
              <a:rPr lang="hr-HR" sz="2700" dirty="0"/>
              <a:t>Awareness and education are the keys to fighting misinformation.</a:t>
            </a:r>
          </a:p>
          <a:p>
            <a:pPr>
              <a:lnSpc>
                <a:spcPct val="110000"/>
              </a:lnSpc>
            </a:pPr>
            <a:r>
              <a:rPr lang="hr-HR" sz="2700" dirty="0"/>
              <a:t>Be a smart, ethical, and critical media consumer.</a:t>
            </a:r>
            <a:endParaRPr lang="sr-Latn-RS" sz="2700" dirty="0"/>
          </a:p>
        </p:txBody>
      </p:sp>
      <p:pic>
        <p:nvPicPr>
          <p:cNvPr id="4" name="Slika 3" descr="Slika na kojoj se prikazuje krug, snimka zaslona, Umjetnost s fraktalima, umjetničko djelo&#10;&#10;Sadržaj generiran uz AI možda nije točan.">
            <a:extLst>
              <a:ext uri="{FF2B5EF4-FFF2-40B4-BE49-F238E27FC236}">
                <a16:creationId xmlns:a16="http://schemas.microsoft.com/office/drawing/2014/main" id="{32090E88-E33E-D636-2742-4E25AF0762A7}"/>
              </a:ext>
            </a:extLst>
          </p:cNvPr>
          <p:cNvPicPr>
            <a:picLocks noChangeAspect="1"/>
          </p:cNvPicPr>
          <p:nvPr/>
        </p:nvPicPr>
        <p:blipFill>
          <a:blip r:embed="rId2"/>
          <a:stretch>
            <a:fillRect/>
          </a:stretch>
        </p:blipFill>
        <p:spPr>
          <a:xfrm>
            <a:off x="1375192" y="618518"/>
            <a:ext cx="4720808" cy="596542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2529054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E3E6F98-9A31-4BDE-ADAC-1CC31806D75A}"/>
              </a:ext>
            </a:extLst>
          </p:cNvPr>
          <p:cNvSpPr>
            <a:spLocks noGrp="1"/>
          </p:cNvSpPr>
          <p:nvPr>
            <p:ph type="ctrTitle"/>
          </p:nvPr>
        </p:nvSpPr>
        <p:spPr/>
        <p:txBody>
          <a:bodyPr/>
          <a:lstStyle/>
          <a:p>
            <a:r>
              <a:rPr lang="hr-HR" dirty="0"/>
              <a:t>Media </a:t>
            </a:r>
            <a:r>
              <a:rPr lang="hr-HR" dirty="0" err="1"/>
              <a:t>and</a:t>
            </a:r>
            <a:r>
              <a:rPr lang="hr-HR" dirty="0"/>
              <a:t> </a:t>
            </a:r>
            <a:r>
              <a:rPr lang="hr-HR" dirty="0" err="1"/>
              <a:t>Information</a:t>
            </a:r>
            <a:r>
              <a:rPr lang="hr-HR" dirty="0"/>
              <a:t> </a:t>
            </a:r>
            <a:r>
              <a:rPr lang="hr-HR" dirty="0" err="1"/>
              <a:t>Literacy</a:t>
            </a:r>
            <a:endParaRPr lang="hr-HR" dirty="0"/>
          </a:p>
        </p:txBody>
      </p:sp>
      <p:sp>
        <p:nvSpPr>
          <p:cNvPr id="3" name="Podnaslov 2">
            <a:extLst>
              <a:ext uri="{FF2B5EF4-FFF2-40B4-BE49-F238E27FC236}">
                <a16:creationId xmlns:a16="http://schemas.microsoft.com/office/drawing/2014/main" id="{E9B2C88B-86D6-48AE-82AB-B2FEE2ACB57A}"/>
              </a:ext>
            </a:extLst>
          </p:cNvPr>
          <p:cNvSpPr>
            <a:spLocks noGrp="1"/>
          </p:cNvSpPr>
          <p:nvPr>
            <p:ph type="subTitle" idx="1"/>
          </p:nvPr>
        </p:nvSpPr>
        <p:spPr>
          <a:xfrm>
            <a:off x="1524000" y="4907756"/>
            <a:ext cx="9144000" cy="1655762"/>
          </a:xfrm>
        </p:spPr>
        <p:txBody>
          <a:bodyPr/>
          <a:lstStyle/>
          <a:p>
            <a:r>
              <a:rPr lang="hr-HR" dirty="0"/>
              <a:t>Ana Maria </a:t>
            </a:r>
            <a:r>
              <a:rPr lang="hr-HR" dirty="0" err="1"/>
              <a:t>Guzman</a:t>
            </a:r>
            <a:r>
              <a:rPr lang="hr-HR" dirty="0"/>
              <a:t>, Ema Vrbanić, Lara Barbara Bečić i Lea Simić</a:t>
            </a:r>
          </a:p>
          <a:p>
            <a:r>
              <a:rPr lang="hr-HR" dirty="0"/>
              <a:t>3.b</a:t>
            </a:r>
          </a:p>
        </p:txBody>
      </p:sp>
    </p:spTree>
    <p:extLst>
      <p:ext uri="{BB962C8B-B14F-4D97-AF65-F5344CB8AC3E}">
        <p14:creationId xmlns:p14="http://schemas.microsoft.com/office/powerpoint/2010/main" val="1292332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zervirano mjesto sadržaja 3">
            <a:extLst>
              <a:ext uri="{FF2B5EF4-FFF2-40B4-BE49-F238E27FC236}">
                <a16:creationId xmlns:a16="http://schemas.microsoft.com/office/drawing/2014/main" id="{4F4255EB-AC47-4B72-9320-252D90EB1072}"/>
              </a:ext>
            </a:extLst>
          </p:cNvPr>
          <p:cNvPicPr>
            <a:picLocks noGrp="1" noChangeAspect="1"/>
          </p:cNvPicPr>
          <p:nvPr>
            <p:ph idx="1"/>
          </p:nvPr>
        </p:nvPicPr>
        <p:blipFill>
          <a:blip r:embed="rId2"/>
          <a:stretch>
            <a:fillRect/>
          </a:stretch>
        </p:blipFill>
        <p:spPr>
          <a:xfrm>
            <a:off x="2832496" y="1253331"/>
            <a:ext cx="6527007" cy="4351338"/>
          </a:xfrm>
          <a:prstGeom prst="rect">
            <a:avLst/>
          </a:prstGeom>
        </p:spPr>
      </p:pic>
    </p:spTree>
    <p:extLst>
      <p:ext uri="{BB962C8B-B14F-4D97-AF65-F5344CB8AC3E}">
        <p14:creationId xmlns:p14="http://schemas.microsoft.com/office/powerpoint/2010/main" val="3949735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4B5FF4C-BE94-41AC-A524-B05627691A26}"/>
              </a:ext>
            </a:extLst>
          </p:cNvPr>
          <p:cNvSpPr>
            <a:spLocks noGrp="1"/>
          </p:cNvSpPr>
          <p:nvPr>
            <p:ph type="title"/>
          </p:nvPr>
        </p:nvSpPr>
        <p:spPr/>
        <p:txBody>
          <a:bodyPr/>
          <a:lstStyle/>
          <a:p>
            <a:r>
              <a:rPr lang="en-US" dirty="0"/>
              <a:t>What is Media and </a:t>
            </a:r>
            <a:r>
              <a:rPr lang="en-US" dirty="0" err="1"/>
              <a:t>Informatio</a:t>
            </a:r>
            <a:r>
              <a:rPr lang="hr-HR" dirty="0"/>
              <a:t>n </a:t>
            </a:r>
            <a:r>
              <a:rPr lang="en-US" dirty="0"/>
              <a:t>Literacy?</a:t>
            </a:r>
            <a:endParaRPr lang="hr-HR" dirty="0"/>
          </a:p>
        </p:txBody>
      </p:sp>
      <p:sp>
        <p:nvSpPr>
          <p:cNvPr id="3" name="Rezervirano mjesto sadržaja 2">
            <a:extLst>
              <a:ext uri="{FF2B5EF4-FFF2-40B4-BE49-F238E27FC236}">
                <a16:creationId xmlns:a16="http://schemas.microsoft.com/office/drawing/2014/main" id="{848F1BFA-7F6C-4AAF-AA3E-BF66D51315E1}"/>
              </a:ext>
            </a:extLst>
          </p:cNvPr>
          <p:cNvSpPr>
            <a:spLocks noGrp="1"/>
          </p:cNvSpPr>
          <p:nvPr>
            <p:ph idx="1"/>
          </p:nvPr>
        </p:nvSpPr>
        <p:spPr/>
        <p:txBody>
          <a:bodyPr/>
          <a:lstStyle/>
          <a:p>
            <a:r>
              <a:rPr lang="en-US" dirty="0"/>
              <a:t>Media and Information Literacy (MIL) is the</a:t>
            </a:r>
            <a:r>
              <a:rPr lang="hr-HR" dirty="0"/>
              <a:t> a</a:t>
            </a:r>
            <a:r>
              <a:rPr lang="en-US" dirty="0" err="1"/>
              <a:t>bility</a:t>
            </a:r>
            <a:r>
              <a:rPr lang="en-US" dirty="0"/>
              <a:t> to access, analyze, evaluate, and create</a:t>
            </a:r>
            <a:r>
              <a:rPr lang="hr-HR" dirty="0"/>
              <a:t> m</a:t>
            </a:r>
            <a:r>
              <a:rPr lang="en-US" dirty="0" err="1"/>
              <a:t>edia</a:t>
            </a:r>
            <a:r>
              <a:rPr lang="en-US" dirty="0"/>
              <a:t> and information in various forms.</a:t>
            </a:r>
          </a:p>
          <a:p>
            <a:endParaRPr lang="en-US" dirty="0"/>
          </a:p>
          <a:p>
            <a:r>
              <a:rPr lang="en-US" dirty="0"/>
              <a:t>It helps people understand how media</a:t>
            </a:r>
            <a:r>
              <a:rPr lang="hr-HR" dirty="0"/>
              <a:t> m</a:t>
            </a:r>
            <a:r>
              <a:rPr lang="en-US" dirty="0" err="1"/>
              <a:t>essages</a:t>
            </a:r>
            <a:r>
              <a:rPr lang="en-US" dirty="0"/>
              <a:t> are created and how they influence</a:t>
            </a:r>
            <a:r>
              <a:rPr lang="hr-HR" dirty="0"/>
              <a:t> o</a:t>
            </a:r>
            <a:r>
              <a:rPr lang="en-US" dirty="0"/>
              <a:t>pinions and behavior.</a:t>
            </a:r>
            <a:endParaRPr lang="hr-HR" dirty="0"/>
          </a:p>
        </p:txBody>
      </p:sp>
      <p:pic>
        <p:nvPicPr>
          <p:cNvPr id="7" name="Slika 6" descr="Slika na kojoj se prikazuje knjiga, papir, stacionarno, papirnati proizvod&#10;&#10;Sadržaj generiran uz AI možda nije točan.">
            <a:extLst>
              <a:ext uri="{FF2B5EF4-FFF2-40B4-BE49-F238E27FC236}">
                <a16:creationId xmlns:a16="http://schemas.microsoft.com/office/drawing/2014/main" id="{C902C433-C778-FE8F-6FBC-C7CF1A3129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4436" y="4007506"/>
            <a:ext cx="2485369" cy="2485369"/>
          </a:xfrm>
          <a:prstGeom prst="rect">
            <a:avLst/>
          </a:prstGeom>
        </p:spPr>
      </p:pic>
    </p:spTree>
    <p:extLst>
      <p:ext uri="{BB962C8B-B14F-4D97-AF65-F5344CB8AC3E}">
        <p14:creationId xmlns:p14="http://schemas.microsoft.com/office/powerpoint/2010/main" val="39601929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2ABF668-0457-40E0-8BA4-33EF69497802}"/>
              </a:ext>
            </a:extLst>
          </p:cNvPr>
          <p:cNvSpPr>
            <a:spLocks noGrp="1"/>
          </p:cNvSpPr>
          <p:nvPr>
            <p:ph type="title"/>
          </p:nvPr>
        </p:nvSpPr>
        <p:spPr/>
        <p:txBody>
          <a:bodyPr>
            <a:normAutofit fontScale="90000"/>
          </a:bodyPr>
          <a:lstStyle/>
          <a:p>
            <a:r>
              <a:rPr lang="en-US" dirty="0"/>
              <a:t>Why is it Important to Check</a:t>
            </a:r>
            <a:r>
              <a:rPr lang="hr-HR" dirty="0"/>
              <a:t> </a:t>
            </a:r>
            <a:r>
              <a:rPr lang="en-US" dirty="0"/>
              <a:t>Online</a:t>
            </a:r>
            <a:r>
              <a:rPr lang="hr-HR" dirty="0"/>
              <a:t> </a:t>
            </a:r>
            <a:r>
              <a:rPr lang="en-US" dirty="0"/>
              <a:t>Information?</a:t>
            </a:r>
            <a:endParaRPr lang="hr-HR" dirty="0"/>
          </a:p>
        </p:txBody>
      </p:sp>
      <p:sp>
        <p:nvSpPr>
          <p:cNvPr id="3" name="Rezervirano mjesto sadržaja 2">
            <a:extLst>
              <a:ext uri="{FF2B5EF4-FFF2-40B4-BE49-F238E27FC236}">
                <a16:creationId xmlns:a16="http://schemas.microsoft.com/office/drawing/2014/main" id="{DB9BAF08-535B-4B3F-B3B6-82BC00142F79}"/>
              </a:ext>
            </a:extLst>
          </p:cNvPr>
          <p:cNvSpPr>
            <a:spLocks noGrp="1"/>
          </p:cNvSpPr>
          <p:nvPr>
            <p:ph idx="1"/>
          </p:nvPr>
        </p:nvSpPr>
        <p:spPr/>
        <p:txBody>
          <a:bodyPr/>
          <a:lstStyle/>
          <a:p>
            <a:r>
              <a:rPr lang="en-US" dirty="0"/>
              <a:t>Not all information online is true or reliable.</a:t>
            </a:r>
          </a:p>
          <a:p>
            <a:endParaRPr lang="en-US" dirty="0"/>
          </a:p>
          <a:p>
            <a:r>
              <a:rPr lang="en-US" dirty="0"/>
              <a:t>Checking reliability helps avoid</a:t>
            </a:r>
            <a:r>
              <a:rPr lang="hr-HR" dirty="0"/>
              <a:t> </a:t>
            </a:r>
            <a:r>
              <a:rPr lang="en-US" dirty="0"/>
              <a:t>misinformation, scams, and manipulation.</a:t>
            </a:r>
          </a:p>
          <a:p>
            <a:endParaRPr lang="en-US" dirty="0"/>
          </a:p>
          <a:p>
            <a:r>
              <a:rPr lang="en-US" dirty="0"/>
              <a:t>It allows people to make informed decisions</a:t>
            </a:r>
            <a:r>
              <a:rPr lang="hr-HR" dirty="0"/>
              <a:t> </a:t>
            </a:r>
            <a:r>
              <a:rPr lang="en-US" dirty="0"/>
              <a:t>based on facts.</a:t>
            </a:r>
            <a:endParaRPr lang="hr-HR" dirty="0"/>
          </a:p>
        </p:txBody>
      </p:sp>
      <p:pic>
        <p:nvPicPr>
          <p:cNvPr id="5" name="Slika 4" descr="Slika na kojoj se prikazuje računalo, prijenosno računalo, crtić&#10;&#10;Sadržaj generiran uz AI možda nije točan.">
            <a:extLst>
              <a:ext uri="{FF2B5EF4-FFF2-40B4-BE49-F238E27FC236}">
                <a16:creationId xmlns:a16="http://schemas.microsoft.com/office/drawing/2014/main" id="{54FF8806-19B1-052E-644E-F8F42F1320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9800" y="808299"/>
            <a:ext cx="1863763" cy="1863763"/>
          </a:xfrm>
          <a:prstGeom prst="rect">
            <a:avLst/>
          </a:prstGeom>
        </p:spPr>
      </p:pic>
    </p:spTree>
    <p:extLst>
      <p:ext uri="{BB962C8B-B14F-4D97-AF65-F5344CB8AC3E}">
        <p14:creationId xmlns:p14="http://schemas.microsoft.com/office/powerpoint/2010/main" val="2896588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6E4ACB4-75B4-4577-A43D-7B02082EF3BA}"/>
              </a:ext>
            </a:extLst>
          </p:cNvPr>
          <p:cNvSpPr>
            <a:spLocks noGrp="1"/>
          </p:cNvSpPr>
          <p:nvPr>
            <p:ph type="title"/>
          </p:nvPr>
        </p:nvSpPr>
        <p:spPr/>
        <p:txBody>
          <a:bodyPr/>
          <a:lstStyle/>
          <a:p>
            <a:r>
              <a:rPr lang="en-US" dirty="0"/>
              <a:t>How Can People Recognize Fake</a:t>
            </a:r>
            <a:r>
              <a:rPr lang="hr-HR" dirty="0"/>
              <a:t> </a:t>
            </a:r>
            <a:r>
              <a:rPr lang="en-US" dirty="0"/>
              <a:t>News?</a:t>
            </a:r>
            <a:endParaRPr lang="hr-HR" dirty="0"/>
          </a:p>
        </p:txBody>
      </p:sp>
      <p:sp>
        <p:nvSpPr>
          <p:cNvPr id="3" name="Rezervirano mjesto sadržaja 2">
            <a:extLst>
              <a:ext uri="{FF2B5EF4-FFF2-40B4-BE49-F238E27FC236}">
                <a16:creationId xmlns:a16="http://schemas.microsoft.com/office/drawing/2014/main" id="{94A2A904-1CF5-4D65-9F56-C1B5460F5AA7}"/>
              </a:ext>
            </a:extLst>
          </p:cNvPr>
          <p:cNvSpPr>
            <a:spLocks noGrp="1"/>
          </p:cNvSpPr>
          <p:nvPr>
            <p:ph idx="1"/>
          </p:nvPr>
        </p:nvSpPr>
        <p:spPr/>
        <p:txBody>
          <a:bodyPr>
            <a:normAutofit/>
          </a:bodyPr>
          <a:lstStyle/>
          <a:p>
            <a:r>
              <a:rPr lang="en-US" dirty="0"/>
              <a:t>Check the source and author of the</a:t>
            </a:r>
            <a:r>
              <a:rPr lang="hr-HR" dirty="0"/>
              <a:t> </a:t>
            </a:r>
            <a:r>
              <a:rPr lang="en-US" dirty="0"/>
              <a:t>information.</a:t>
            </a:r>
          </a:p>
          <a:p>
            <a:endParaRPr lang="en-US" dirty="0"/>
          </a:p>
          <a:p>
            <a:r>
              <a:rPr lang="en-US" dirty="0"/>
              <a:t>Look for evidence and reliable references.</a:t>
            </a:r>
          </a:p>
          <a:p>
            <a:endParaRPr lang="en-US" dirty="0"/>
          </a:p>
          <a:p>
            <a:r>
              <a:rPr lang="en-US" dirty="0"/>
              <a:t>Compare the news with other trustworthy</a:t>
            </a:r>
            <a:r>
              <a:rPr lang="hr-HR" dirty="0"/>
              <a:t> </a:t>
            </a:r>
            <a:r>
              <a:rPr lang="en-US" dirty="0"/>
              <a:t>sources.</a:t>
            </a:r>
          </a:p>
          <a:p>
            <a:endParaRPr lang="en-US" dirty="0"/>
          </a:p>
          <a:p>
            <a:r>
              <a:rPr lang="en-US" dirty="0"/>
              <a:t>Be careful with sensational headlines.</a:t>
            </a:r>
            <a:endParaRPr lang="hr-HR" dirty="0"/>
          </a:p>
        </p:txBody>
      </p:sp>
      <p:pic>
        <p:nvPicPr>
          <p:cNvPr id="5" name="Slika 4" descr="Slika na kojoj se prikazuje igračka, crtić&#10;&#10;Sadržaj generiran uz AI možda nije točan.">
            <a:extLst>
              <a:ext uri="{FF2B5EF4-FFF2-40B4-BE49-F238E27FC236}">
                <a16:creationId xmlns:a16="http://schemas.microsoft.com/office/drawing/2014/main" id="{0453CCAF-8C9B-43FA-6416-A918F9B014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9608" y="1690688"/>
            <a:ext cx="3361316" cy="1895782"/>
          </a:xfrm>
          <a:prstGeom prst="rect">
            <a:avLst/>
          </a:prstGeom>
        </p:spPr>
      </p:pic>
    </p:spTree>
    <p:extLst>
      <p:ext uri="{BB962C8B-B14F-4D97-AF65-F5344CB8AC3E}">
        <p14:creationId xmlns:p14="http://schemas.microsoft.com/office/powerpoint/2010/main" val="30746866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0CCA11C-8218-4145-9C64-1FF6E182C08A}"/>
              </a:ext>
            </a:extLst>
          </p:cNvPr>
          <p:cNvSpPr>
            <a:spLocks noGrp="1"/>
          </p:cNvSpPr>
          <p:nvPr>
            <p:ph type="title"/>
          </p:nvPr>
        </p:nvSpPr>
        <p:spPr/>
        <p:txBody>
          <a:bodyPr>
            <a:normAutofit fontScale="90000"/>
          </a:bodyPr>
          <a:lstStyle/>
          <a:p>
            <a:r>
              <a:rPr lang="en-US" dirty="0"/>
              <a:t>Role of Social Media in Spreading</a:t>
            </a:r>
            <a:r>
              <a:rPr lang="hr-HR" dirty="0"/>
              <a:t> </a:t>
            </a:r>
            <a:r>
              <a:rPr lang="en-US" dirty="0"/>
              <a:t>Information</a:t>
            </a:r>
            <a:endParaRPr lang="hr-HR" dirty="0"/>
          </a:p>
        </p:txBody>
      </p:sp>
      <p:sp>
        <p:nvSpPr>
          <p:cNvPr id="3" name="Rezervirano mjesto sadržaja 2">
            <a:extLst>
              <a:ext uri="{FF2B5EF4-FFF2-40B4-BE49-F238E27FC236}">
                <a16:creationId xmlns:a16="http://schemas.microsoft.com/office/drawing/2014/main" id="{044E718B-94A8-475F-80EC-D17BF7140237}"/>
              </a:ext>
            </a:extLst>
          </p:cNvPr>
          <p:cNvSpPr>
            <a:spLocks noGrp="1"/>
          </p:cNvSpPr>
          <p:nvPr>
            <p:ph idx="1"/>
          </p:nvPr>
        </p:nvSpPr>
        <p:spPr/>
        <p:txBody>
          <a:bodyPr/>
          <a:lstStyle/>
          <a:p>
            <a:r>
              <a:rPr lang="en-US" dirty="0"/>
              <a:t>Social media spreads information quickly to</a:t>
            </a:r>
            <a:r>
              <a:rPr lang="hr-HR" dirty="0"/>
              <a:t> </a:t>
            </a:r>
            <a:r>
              <a:rPr lang="en-US" dirty="0"/>
              <a:t>large audiences.</a:t>
            </a:r>
          </a:p>
          <a:p>
            <a:endParaRPr lang="en-US" dirty="0"/>
          </a:p>
          <a:p>
            <a:r>
              <a:rPr lang="en-US" dirty="0"/>
              <a:t>It can share both accurate information and</a:t>
            </a:r>
            <a:r>
              <a:rPr lang="hr-HR" dirty="0"/>
              <a:t> </a:t>
            </a:r>
            <a:r>
              <a:rPr lang="en-US" dirty="0"/>
              <a:t>misinformation.</a:t>
            </a:r>
          </a:p>
          <a:p>
            <a:endParaRPr lang="en-US" dirty="0"/>
          </a:p>
          <a:p>
            <a:r>
              <a:rPr lang="en-US" dirty="0"/>
              <a:t>Algorithms often promote popular or</a:t>
            </a:r>
            <a:r>
              <a:rPr lang="hr-HR" dirty="0"/>
              <a:t> </a:t>
            </a:r>
            <a:r>
              <a:rPr lang="en-US" dirty="0"/>
              <a:t>emotional content.</a:t>
            </a:r>
            <a:endParaRPr lang="hr-HR" dirty="0"/>
          </a:p>
        </p:txBody>
      </p:sp>
      <p:pic>
        <p:nvPicPr>
          <p:cNvPr id="5" name="Slika 4" descr="Slika na kojoj se prikazuje snimka zaslona, crtić, umjetničko djelo&#10;&#10;Sadržaj generiran uz AI možda nije točan.">
            <a:extLst>
              <a:ext uri="{FF2B5EF4-FFF2-40B4-BE49-F238E27FC236}">
                <a16:creationId xmlns:a16="http://schemas.microsoft.com/office/drawing/2014/main" id="{3718B79C-54BD-2C9F-3524-87AC2CD192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9855" y="4510932"/>
            <a:ext cx="2997798" cy="1981943"/>
          </a:xfrm>
          <a:prstGeom prst="rect">
            <a:avLst/>
          </a:prstGeom>
        </p:spPr>
      </p:pic>
    </p:spTree>
    <p:extLst>
      <p:ext uri="{BB962C8B-B14F-4D97-AF65-F5344CB8AC3E}">
        <p14:creationId xmlns:p14="http://schemas.microsoft.com/office/powerpoint/2010/main" val="23097261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2B3E79F-EC75-4955-BFC6-57C8834668F8}"/>
              </a:ext>
            </a:extLst>
          </p:cNvPr>
          <p:cNvSpPr>
            <a:spLocks noGrp="1"/>
          </p:cNvSpPr>
          <p:nvPr>
            <p:ph type="title"/>
          </p:nvPr>
        </p:nvSpPr>
        <p:spPr/>
        <p:txBody>
          <a:bodyPr>
            <a:normAutofit fontScale="90000"/>
          </a:bodyPr>
          <a:lstStyle/>
          <a:p>
            <a:r>
              <a:rPr lang="en-US" dirty="0"/>
              <a:t>How Can Young People Become</a:t>
            </a:r>
            <a:r>
              <a:rPr lang="hr-HR" dirty="0"/>
              <a:t> </a:t>
            </a:r>
            <a:r>
              <a:rPr lang="en-US" dirty="0"/>
              <a:t>Critical Media Users?</a:t>
            </a:r>
            <a:endParaRPr lang="hr-HR" dirty="0"/>
          </a:p>
        </p:txBody>
      </p:sp>
      <p:sp>
        <p:nvSpPr>
          <p:cNvPr id="3" name="Rezervirano mjesto sadržaja 2">
            <a:extLst>
              <a:ext uri="{FF2B5EF4-FFF2-40B4-BE49-F238E27FC236}">
                <a16:creationId xmlns:a16="http://schemas.microsoft.com/office/drawing/2014/main" id="{896FC07A-BFF7-4C55-A2C7-66B6BD6BCD4B}"/>
              </a:ext>
            </a:extLst>
          </p:cNvPr>
          <p:cNvSpPr>
            <a:spLocks noGrp="1"/>
          </p:cNvSpPr>
          <p:nvPr>
            <p:ph idx="1"/>
          </p:nvPr>
        </p:nvSpPr>
        <p:spPr/>
        <p:txBody>
          <a:bodyPr/>
          <a:lstStyle/>
          <a:p>
            <a:r>
              <a:rPr lang="en-US" dirty="0"/>
              <a:t>Learn to question and analyze media content.</a:t>
            </a:r>
          </a:p>
          <a:p>
            <a:endParaRPr lang="en-US" dirty="0"/>
          </a:p>
          <a:p>
            <a:r>
              <a:rPr lang="en-US" dirty="0"/>
              <a:t>Verify information before sharing it.</a:t>
            </a:r>
          </a:p>
          <a:p>
            <a:endParaRPr lang="en-US" dirty="0"/>
          </a:p>
          <a:p>
            <a:r>
              <a:rPr lang="en-US" dirty="0"/>
              <a:t>Develop digital and media literacy skills.</a:t>
            </a:r>
          </a:p>
          <a:p>
            <a:endParaRPr lang="en-US" dirty="0"/>
          </a:p>
          <a:p>
            <a:r>
              <a:rPr lang="en-US" dirty="0"/>
              <a:t>Use reliable and educational sources.</a:t>
            </a:r>
            <a:endParaRPr lang="hr-HR" dirty="0"/>
          </a:p>
        </p:txBody>
      </p:sp>
      <p:pic>
        <p:nvPicPr>
          <p:cNvPr id="5" name="Slika 4" descr="Slika na kojoj se prikazuje osoba, odijevanje, Ljudsko lice, djevojka&#10;&#10;Sadržaj generiran uz AI možda nije točan.">
            <a:extLst>
              <a:ext uri="{FF2B5EF4-FFF2-40B4-BE49-F238E27FC236}">
                <a16:creationId xmlns:a16="http://schemas.microsoft.com/office/drawing/2014/main" id="{EDB4C4FC-9E8F-357E-047D-BA075CE665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0706" y="2479759"/>
            <a:ext cx="3700414" cy="2081483"/>
          </a:xfrm>
          <a:prstGeom prst="rect">
            <a:avLst/>
          </a:prstGeom>
        </p:spPr>
      </p:pic>
    </p:spTree>
    <p:extLst>
      <p:ext uri="{BB962C8B-B14F-4D97-AF65-F5344CB8AC3E}">
        <p14:creationId xmlns:p14="http://schemas.microsoft.com/office/powerpoint/2010/main" val="39929440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t>Literacy and Social Inclusion</a:t>
            </a:r>
          </a:p>
        </p:txBody>
      </p:sp>
      <p:sp>
        <p:nvSpPr>
          <p:cNvPr id="3" name="Subtitle 2"/>
          <p:cNvSpPr>
            <a:spLocks noGrp="1"/>
          </p:cNvSpPr>
          <p:nvPr>
            <p:ph type="subTitle" idx="1"/>
          </p:nvPr>
        </p:nvSpPr>
        <p:spPr/>
        <p:txBody>
          <a:bodyPr/>
          <a:lstStyle/>
          <a:p>
            <a:r>
              <a:rPr lang="en-GB" dirty="0"/>
              <a:t>Marko </a:t>
            </a:r>
            <a:r>
              <a:rPr lang="en-GB" dirty="0" err="1"/>
              <a:t>Divić,Fran</a:t>
            </a:r>
            <a:r>
              <a:rPr lang="en-GB" dirty="0"/>
              <a:t> </a:t>
            </a:r>
            <a:r>
              <a:rPr lang="en-GB" dirty="0" err="1"/>
              <a:t>Škorić,Patrik</a:t>
            </a:r>
            <a:r>
              <a:rPr lang="en-GB" dirty="0"/>
              <a:t> </a:t>
            </a:r>
            <a:r>
              <a:rPr lang="en-GB" dirty="0" err="1"/>
              <a:t>Pintarić,Dario</a:t>
            </a:r>
            <a:r>
              <a:rPr lang="en-GB" dirty="0"/>
              <a:t> </a:t>
            </a:r>
            <a:r>
              <a:rPr lang="en-GB" dirty="0" err="1"/>
              <a:t>Tišljarec</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5">
            <a:extLst>
              <a:ext uri="{FF2B5EF4-FFF2-40B4-BE49-F238E27FC236}">
                <a16:creationId xmlns:a16="http://schemas.microsoft.com/office/drawing/2014/main" id="{114ED94A-C85D-4CD3-4205-438D21CE6B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215" y="-1"/>
            <a:ext cx="5213265" cy="6883030"/>
            <a:chOff x="-19217" y="-1"/>
            <a:chExt cx="5213267" cy="6883030"/>
          </a:xfrm>
        </p:grpSpPr>
        <p:sp>
          <p:nvSpPr>
            <p:cNvPr id="10" name="Rectangle 9">
              <a:extLst>
                <a:ext uri="{FF2B5EF4-FFF2-40B4-BE49-F238E27FC236}">
                  <a16:creationId xmlns:a16="http://schemas.microsoft.com/office/drawing/2014/main" id="{E642BDB2-BF67-1D53-1C70-0B41D709E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06" y="0"/>
              <a:ext cx="5204956" cy="688302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8E0D8CE-5DBF-B664-EB48-C29BF8AB4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9217" y="1731909"/>
              <a:ext cx="5204963" cy="5144400"/>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Rectangle 11">
              <a:extLst>
                <a:ext uri="{FF2B5EF4-FFF2-40B4-BE49-F238E27FC236}">
                  <a16:creationId xmlns:a16="http://schemas.microsoft.com/office/drawing/2014/main" id="{DFD140CE-7DE2-C88F-5EAE-F45EB69E6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10" y="6723"/>
              <a:ext cx="3834567" cy="6876300"/>
            </a:xfrm>
            <a:prstGeom prst="rect">
              <a:avLst/>
            </a:prstGeom>
            <a:gradFill flip="none" rotWithShape="1">
              <a:gsLst>
                <a:gs pos="3000">
                  <a:schemeClr val="accent2">
                    <a:lumMod val="60000"/>
                    <a:lumOff val="40000"/>
                    <a:alpha val="78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57E87E3-413F-10EF-63D8-6016E986C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44601" y="833689"/>
              <a:ext cx="6872341" cy="5204961"/>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755485" y="739836"/>
            <a:ext cx="3702580" cy="1616203"/>
          </a:xfrm>
        </p:spPr>
        <p:txBody>
          <a:bodyPr anchor="b">
            <a:normAutofit/>
          </a:bodyPr>
          <a:lstStyle/>
          <a:p>
            <a:pPr>
              <a:lnSpc>
                <a:spcPct val="90000"/>
              </a:lnSpc>
            </a:pPr>
            <a:r>
              <a:rPr lang="en-US" sz="2400">
                <a:solidFill>
                  <a:srgbClr val="FFFFFF"/>
                </a:solidFill>
              </a:rPr>
              <a:t>How does literacy influence a person's opportunities in life?</a:t>
            </a:r>
          </a:p>
        </p:txBody>
      </p:sp>
      <p:sp>
        <p:nvSpPr>
          <p:cNvPr id="3" name="Content Placeholder 2"/>
          <p:cNvSpPr>
            <a:spLocks noGrp="1"/>
          </p:cNvSpPr>
          <p:nvPr>
            <p:ph idx="1"/>
          </p:nvPr>
        </p:nvSpPr>
        <p:spPr>
          <a:xfrm>
            <a:off x="755484" y="2459117"/>
            <a:ext cx="3702579" cy="3524823"/>
          </a:xfrm>
        </p:spPr>
        <p:txBody>
          <a:bodyPr>
            <a:normAutofit/>
          </a:bodyPr>
          <a:lstStyle/>
          <a:p>
            <a:r>
              <a:rPr lang="en-US" sz="1700">
                <a:solidFill>
                  <a:srgbClr val="FFFFFF"/>
                </a:solidFill>
              </a:rPr>
              <a:t>Improves access to education and lifelong learning</a:t>
            </a:r>
          </a:p>
          <a:p>
            <a:r>
              <a:rPr lang="en-US" sz="1700">
                <a:solidFill>
                  <a:srgbClr val="FFFFFF"/>
                </a:solidFill>
              </a:rPr>
              <a:t>Increases chances of employment and higher income</a:t>
            </a:r>
          </a:p>
          <a:p>
            <a:r>
              <a:rPr lang="en-US" sz="1700">
                <a:solidFill>
                  <a:srgbClr val="FFFFFF"/>
                </a:solidFill>
              </a:rPr>
              <a:t>Helps people make informed decisions about health and finances</a:t>
            </a:r>
          </a:p>
          <a:p>
            <a:r>
              <a:rPr lang="en-US" sz="1700">
                <a:solidFill>
                  <a:srgbClr val="FFFFFF"/>
                </a:solidFill>
              </a:rPr>
              <a:t>Builds confidence and independence in everyday life</a:t>
            </a:r>
          </a:p>
        </p:txBody>
      </p:sp>
      <p:pic>
        <p:nvPicPr>
          <p:cNvPr id="4" name="Picture 3">
            <a:extLst>
              <a:ext uri="{FF2B5EF4-FFF2-40B4-BE49-F238E27FC236}">
                <a16:creationId xmlns:a16="http://schemas.microsoft.com/office/drawing/2014/main" id="{56FF5C29-B8EA-49BB-FFE4-722B5EF1665A}"/>
              </a:ext>
            </a:extLst>
          </p:cNvPr>
          <p:cNvPicPr>
            <a:picLocks noChangeAspect="1"/>
          </p:cNvPicPr>
          <p:nvPr/>
        </p:nvPicPr>
        <p:blipFill>
          <a:blip r:embed="rId2"/>
          <a:stretch>
            <a:fillRect/>
          </a:stretch>
        </p:blipFill>
        <p:spPr>
          <a:xfrm>
            <a:off x="6005305" y="1401375"/>
            <a:ext cx="5407001" cy="4055251"/>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3"/>
          <p:cNvSpPr txBox="1">
            <a:spLocks noGrp="1"/>
          </p:cNvSpPr>
          <p:nvPr>
            <p:ph type="title"/>
          </p:nvPr>
        </p:nvSpPr>
        <p:spPr>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3F3F3F"/>
              </a:buClr>
              <a:buSzPts val="4000"/>
              <a:buFont typeface="Bookman Old Style"/>
              <a:buNone/>
            </a:pPr>
            <a:r>
              <a:rPr lang="en-US" sz="4000"/>
              <a:t>What’s the difference between traditional and modern literacy </a:t>
            </a:r>
            <a:endParaRPr sz="4000"/>
          </a:p>
        </p:txBody>
      </p:sp>
      <p:sp>
        <p:nvSpPr>
          <p:cNvPr id="116" name="Google Shape;116;p3"/>
          <p:cNvSpPr txBox="1">
            <a:spLocks noGrp="1"/>
          </p:cNvSpPr>
          <p:nvPr>
            <p:ph type="dt" sz="half" idx="10"/>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r>
              <a:rPr lang="en-US"/>
              <a:t>22.1.2026.</a:t>
            </a:r>
            <a:endParaRPr/>
          </a:p>
        </p:txBody>
      </p:sp>
      <p:grpSp>
        <p:nvGrpSpPr>
          <p:cNvPr id="117" name="Google Shape;117;p3"/>
          <p:cNvGrpSpPr/>
          <p:nvPr/>
        </p:nvGrpSpPr>
        <p:grpSpPr>
          <a:xfrm>
            <a:off x="1470085" y="2805416"/>
            <a:ext cx="9312789" cy="2366460"/>
            <a:chOff x="372805" y="697215"/>
            <a:chExt cx="9312789" cy="2366460"/>
          </a:xfrm>
        </p:grpSpPr>
        <p:sp>
          <p:nvSpPr>
            <p:cNvPr id="118" name="Google Shape;118;p3"/>
            <p:cNvSpPr/>
            <p:nvPr/>
          </p:nvSpPr>
          <p:spPr>
            <a:xfrm>
              <a:off x="774129" y="697215"/>
              <a:ext cx="1255425" cy="1255425"/>
            </a:xfrm>
            <a:prstGeom prst="ellipse">
              <a:avLst/>
            </a:prstGeom>
            <a:solidFill>
              <a:srgbClr val="F5DF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1041679" y="964765"/>
              <a:ext cx="720326" cy="720326"/>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372805" y="2343675"/>
              <a:ext cx="2058075"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txBox="1"/>
            <p:nvPr/>
          </p:nvSpPr>
          <p:spPr>
            <a:xfrm>
              <a:off x="372805" y="2343675"/>
              <a:ext cx="2058075" cy="72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a:t>Reading books and newspapers</a:t>
              </a:r>
              <a:endParaRPr/>
            </a:p>
          </p:txBody>
        </p:sp>
        <p:sp>
          <p:nvSpPr>
            <p:cNvPr id="122" name="Google Shape;122;p3"/>
            <p:cNvSpPr/>
            <p:nvPr/>
          </p:nvSpPr>
          <p:spPr>
            <a:xfrm>
              <a:off x="3192368" y="697215"/>
              <a:ext cx="1255425" cy="1255425"/>
            </a:xfrm>
            <a:prstGeom prst="ellipse">
              <a:avLst/>
            </a:prstGeom>
            <a:solidFill>
              <a:srgbClr val="F5DF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3459917" y="964765"/>
              <a:ext cx="720326" cy="720326"/>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2791043" y="2343675"/>
              <a:ext cx="2058075"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5610606" y="697215"/>
              <a:ext cx="1255425" cy="1255425"/>
            </a:xfrm>
            <a:prstGeom prst="ellipse">
              <a:avLst/>
            </a:prstGeom>
            <a:solidFill>
              <a:srgbClr val="F5DF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5878155" y="964765"/>
              <a:ext cx="720326" cy="720326"/>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5209281" y="2343675"/>
              <a:ext cx="2058075"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txBox="1"/>
            <p:nvPr/>
          </p:nvSpPr>
          <p:spPr>
            <a:xfrm>
              <a:off x="5209281" y="2343675"/>
              <a:ext cx="2058075" cy="72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a:t>Using computers and smartphones</a:t>
              </a:r>
              <a:endParaRPr/>
            </a:p>
          </p:txBody>
        </p:sp>
        <p:sp>
          <p:nvSpPr>
            <p:cNvPr id="129" name="Google Shape;129;p3"/>
            <p:cNvSpPr/>
            <p:nvPr/>
          </p:nvSpPr>
          <p:spPr>
            <a:xfrm>
              <a:off x="8028844" y="697215"/>
              <a:ext cx="1255425" cy="1255425"/>
            </a:xfrm>
            <a:prstGeom prst="ellipse">
              <a:avLst/>
            </a:prstGeom>
            <a:solidFill>
              <a:srgbClr val="F5DF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8296394" y="964765"/>
              <a:ext cx="720326" cy="720326"/>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7627519" y="2343675"/>
              <a:ext cx="2058075"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txBox="1"/>
            <p:nvPr/>
          </p:nvSpPr>
          <p:spPr>
            <a:xfrm>
              <a:off x="7627519" y="2343675"/>
              <a:ext cx="2058075"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700"/>
                <a:buFont typeface="Libre Franklin"/>
                <a:buNone/>
              </a:pPr>
              <a:r>
                <a:rPr lang="en-US" sz="1700">
                  <a:solidFill>
                    <a:schemeClr val="dk1"/>
                  </a:solidFill>
                  <a:latin typeface="Libre Franklin"/>
                  <a:ea typeface="Libre Franklin"/>
                  <a:cs typeface="Libre Franklin"/>
                  <a:sym typeface="Libre Franklin"/>
                </a:rPr>
                <a:t>Communicating digitally</a:t>
              </a:r>
              <a:endParaRPr/>
            </a:p>
          </p:txBody>
        </p:sp>
      </p:grpSp>
      <p:sp>
        <p:nvSpPr>
          <p:cNvPr id="133" name="Google Shape;133;p3"/>
          <p:cNvSpPr txBox="1"/>
          <p:nvPr/>
        </p:nvSpPr>
        <p:spPr>
          <a:xfrm>
            <a:off x="3888323" y="4451876"/>
            <a:ext cx="2058000"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700"/>
              <a:buFont typeface="Libre Franklin"/>
              <a:buNone/>
            </a:pPr>
            <a:r>
              <a:rPr lang="en-US" sz="1700">
                <a:solidFill>
                  <a:schemeClr val="dk1"/>
                </a:solidFill>
                <a:latin typeface="Libre Franklin"/>
                <a:ea typeface="Libre Franklin"/>
                <a:cs typeface="Libre Franklin"/>
                <a:sym typeface="Libre Franklin"/>
              </a:rPr>
              <a:t>Grammar and vocabulary skills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236" y="-46894"/>
            <a:ext cx="5610421" cy="2500079"/>
          </a:xfrm>
        </p:spPr>
        <p:txBody>
          <a:bodyPr anchor="b">
            <a:noAutofit/>
          </a:bodyPr>
          <a:lstStyle/>
          <a:p>
            <a:r>
              <a:rPr lang="en-US" sz="4700"/>
              <a:t>Why is literacy important for social inclusion?</a:t>
            </a:r>
          </a:p>
        </p:txBody>
      </p:sp>
      <p:sp>
        <p:nvSpPr>
          <p:cNvPr id="3" name="Content Placeholder 2"/>
          <p:cNvSpPr>
            <a:spLocks noGrp="1"/>
          </p:cNvSpPr>
          <p:nvPr>
            <p:ph idx="1"/>
          </p:nvPr>
        </p:nvSpPr>
        <p:spPr>
          <a:xfrm>
            <a:off x="640081" y="2872899"/>
            <a:ext cx="4243588" cy="3320668"/>
          </a:xfrm>
        </p:spPr>
        <p:txBody>
          <a:bodyPr>
            <a:normAutofit/>
          </a:bodyPr>
          <a:lstStyle/>
          <a:p>
            <a:r>
              <a:rPr lang="en-US" sz="1900"/>
              <a:t>Enables participation in social, cultural, and civic life</a:t>
            </a:r>
          </a:p>
          <a:p>
            <a:r>
              <a:rPr lang="en-US" sz="1900"/>
              <a:t>Helps people communicate effectively and express their views</a:t>
            </a:r>
          </a:p>
          <a:p>
            <a:r>
              <a:rPr lang="en-US" sz="1900"/>
              <a:t>Reduces social isolation and exclusion</a:t>
            </a:r>
          </a:p>
          <a:p>
            <a:r>
              <a:rPr lang="en-US" sz="1900"/>
              <a:t>Supports equal access to services and rights</a:t>
            </a:r>
          </a:p>
        </p:txBody>
      </p:sp>
      <p:sp>
        <p:nvSpPr>
          <p:cNvPr id="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E4EB65A-F103-7A6F-1F9E-777F7055E368}"/>
              </a:ext>
            </a:extLst>
          </p:cNvPr>
          <p:cNvPicPr>
            <a:picLocks noChangeAspect="1"/>
          </p:cNvPicPr>
          <p:nvPr/>
        </p:nvPicPr>
        <p:blipFill>
          <a:blip r:embed="rId2"/>
          <a:srcRect l="25424" r="24361" b="-1"/>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Arc 23">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9" y="490492"/>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p:cNvSpPr>
            <a:spLocks noGrp="1"/>
          </p:cNvSpPr>
          <p:nvPr>
            <p:ph type="title"/>
          </p:nvPr>
        </p:nvSpPr>
        <p:spPr>
          <a:xfrm>
            <a:off x="5894962" y="479494"/>
            <a:ext cx="5458839" cy="1325563"/>
          </a:xfrm>
        </p:spPr>
        <p:txBody>
          <a:bodyPr>
            <a:normAutofit/>
          </a:bodyPr>
          <a:lstStyle/>
          <a:p>
            <a:pPr>
              <a:lnSpc>
                <a:spcPct val="90000"/>
              </a:lnSpc>
            </a:pPr>
            <a:r>
              <a:rPr lang="en-US" sz="2800"/>
              <a:t>How can low literacy levels affect individuals and communities?</a:t>
            </a:r>
          </a:p>
        </p:txBody>
      </p:sp>
      <p:sp>
        <p:nvSpPr>
          <p:cNvPr id="3" name="Content Placeholder 2"/>
          <p:cNvSpPr>
            <a:spLocks noGrp="1"/>
          </p:cNvSpPr>
          <p:nvPr>
            <p:ph idx="1"/>
          </p:nvPr>
        </p:nvSpPr>
        <p:spPr>
          <a:xfrm>
            <a:off x="5894962" y="1984443"/>
            <a:ext cx="5458839" cy="4192520"/>
          </a:xfrm>
        </p:spPr>
        <p:txBody>
          <a:bodyPr>
            <a:normAutofit/>
          </a:bodyPr>
          <a:lstStyle/>
          <a:p>
            <a:pPr>
              <a:lnSpc>
                <a:spcPct val="90000"/>
              </a:lnSpc>
            </a:pPr>
            <a:r>
              <a:rPr lang="en-US" sz="2500"/>
              <a:t>Limited job opportunities and higher unemployment</a:t>
            </a:r>
          </a:p>
          <a:p>
            <a:pPr>
              <a:lnSpc>
                <a:spcPct val="90000"/>
              </a:lnSpc>
            </a:pPr>
            <a:r>
              <a:rPr lang="en-US" sz="2500"/>
              <a:t>Greater risk of poverty and social exclusion</a:t>
            </a:r>
          </a:p>
          <a:p>
            <a:pPr>
              <a:lnSpc>
                <a:spcPct val="90000"/>
              </a:lnSpc>
            </a:pPr>
            <a:r>
              <a:rPr lang="en-US" sz="2500"/>
              <a:t>Difficulty accessing healthcare and public services</a:t>
            </a:r>
          </a:p>
          <a:p>
            <a:pPr>
              <a:lnSpc>
                <a:spcPct val="90000"/>
              </a:lnSpc>
            </a:pPr>
            <a:r>
              <a:rPr lang="en-US" sz="2500"/>
              <a:t>Slower economic and social development in communities</a:t>
            </a:r>
          </a:p>
        </p:txBody>
      </p:sp>
      <p:sp>
        <p:nvSpPr>
          <p:cNvPr id="25" name="Freeform: Shape 2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7227B766-DDCB-FBDC-F65C-8D1F88D94198}"/>
              </a:ext>
            </a:extLst>
          </p:cNvPr>
          <p:cNvPicPr>
            <a:picLocks noChangeAspect="1"/>
          </p:cNvPicPr>
          <p:nvPr/>
        </p:nvPicPr>
        <p:blipFill>
          <a:blip r:embed="rId2"/>
          <a:stretch>
            <a:fillRect/>
          </a:stretch>
        </p:blipFill>
        <p:spPr>
          <a:xfrm>
            <a:off x="703182" y="955438"/>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Which groups are most at risk of low literacy levels?</a:t>
            </a:r>
          </a:p>
        </p:txBody>
      </p:sp>
      <p:sp>
        <p:nvSpPr>
          <p:cNvPr id="3" name="Content Placeholder 2"/>
          <p:cNvSpPr>
            <a:spLocks noGrp="1"/>
          </p:cNvSpPr>
          <p:nvPr>
            <p:ph idx="1"/>
          </p:nvPr>
        </p:nvSpPr>
        <p:spPr/>
        <p:txBody>
          <a:bodyPr/>
          <a:lstStyle/>
          <a:p>
            <a:r>
              <a:t>Children from disadvantaged backgrounds</a:t>
            </a:r>
          </a:p>
          <a:p>
            <a:r>
              <a:t>People with limited access to education</a:t>
            </a:r>
          </a:p>
          <a:p>
            <a:r>
              <a:t>Migrants and refugees facing language barriers</a:t>
            </a:r>
          </a:p>
          <a:p>
            <a:r>
              <a:t>Older adults who left education early</a:t>
            </a:r>
          </a:p>
        </p:txBody>
      </p:sp>
      <p:sp>
        <p:nvSpPr>
          <p:cNvPr id="24578" name="AutoShape 2" descr="Paper Blog | More than reading: Low literacy's lasting impac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HR"/>
          </a:p>
        </p:txBody>
      </p:sp>
      <p:sp>
        <p:nvSpPr>
          <p:cNvPr id="24580" name="AutoShape 4" descr="Paper Blog | More than reading: Low literacy's lasting impac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HR"/>
          </a:p>
        </p:txBody>
      </p:sp>
      <p:sp>
        <p:nvSpPr>
          <p:cNvPr id="24582" name="AutoShape 6" descr="Why Is Education Important in Our Life? 20 Key Reas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HR"/>
          </a:p>
        </p:txBody>
      </p:sp>
      <p:sp>
        <p:nvSpPr>
          <p:cNvPr id="24584" name="AutoShape 8" descr="The Education System For The Future - eLearning Indust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HR"/>
          </a:p>
        </p:txBody>
      </p:sp>
      <p:sp>
        <p:nvSpPr>
          <p:cNvPr id="24586" name="AutoShape 10" descr="Education That Empowers, Is Education For Lif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HR"/>
          </a:p>
        </p:txBody>
      </p:sp>
      <p:pic>
        <p:nvPicPr>
          <p:cNvPr id="9" name="Picture 8" descr="prez engleski slika 2026.jpg"/>
          <p:cNvPicPr>
            <a:picLocks noChangeAspect="1"/>
          </p:cNvPicPr>
          <p:nvPr/>
        </p:nvPicPr>
        <p:blipFill>
          <a:blip r:embed="rId2"/>
          <a:stretch>
            <a:fillRect/>
          </a:stretch>
        </p:blipFill>
        <p:spPr>
          <a:xfrm>
            <a:off x="6781800" y="3733800"/>
            <a:ext cx="5019676" cy="2509838"/>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692" y="741392"/>
            <a:ext cx="3455821" cy="1616203"/>
          </a:xfrm>
        </p:spPr>
        <p:txBody>
          <a:bodyPr anchor="b">
            <a:normAutofit/>
          </a:bodyPr>
          <a:lstStyle/>
          <a:p>
            <a:pPr>
              <a:lnSpc>
                <a:spcPct val="90000"/>
              </a:lnSpc>
            </a:pPr>
            <a:r>
              <a:rPr lang="en-US" sz="2200"/>
              <a:t>How can governments and organisations improve literacy levels?</a:t>
            </a:r>
          </a:p>
        </p:txBody>
      </p:sp>
      <p:sp>
        <p:nvSpPr>
          <p:cNvPr id="3" name="Content Placeholder 2"/>
          <p:cNvSpPr>
            <a:spLocks noGrp="1"/>
          </p:cNvSpPr>
          <p:nvPr>
            <p:ph idx="1"/>
          </p:nvPr>
        </p:nvSpPr>
        <p:spPr>
          <a:xfrm>
            <a:off x="876692" y="2533476"/>
            <a:ext cx="3455821" cy="3447832"/>
          </a:xfrm>
        </p:spPr>
        <p:txBody>
          <a:bodyPr anchor="t">
            <a:normAutofit/>
          </a:bodyPr>
          <a:lstStyle/>
          <a:p>
            <a:r>
              <a:rPr lang="en-US" sz="1700"/>
              <a:t>Invest in quality early childhood and school education</a:t>
            </a:r>
          </a:p>
          <a:p>
            <a:r>
              <a:rPr lang="en-US" sz="1700"/>
              <a:t>Provide adult literacy and lifelong learning programs</a:t>
            </a:r>
          </a:p>
          <a:p>
            <a:r>
              <a:rPr lang="en-US" sz="1700"/>
              <a:t>Support libraries, community centers, and digital access</a:t>
            </a:r>
          </a:p>
          <a:p>
            <a:r>
              <a:rPr lang="en-US" sz="1700"/>
              <a:t>Promote inclusive education policies and awareness</a:t>
            </a:r>
          </a:p>
        </p:txBody>
      </p:sp>
      <p:pic>
        <p:nvPicPr>
          <p:cNvPr id="4" name="Picture 3">
            <a:extLst>
              <a:ext uri="{FF2B5EF4-FFF2-40B4-BE49-F238E27FC236}">
                <a16:creationId xmlns:a16="http://schemas.microsoft.com/office/drawing/2014/main" id="{F52BCC9B-D8B7-3D7B-62E0-13EEC8CC95AA}"/>
              </a:ext>
            </a:extLst>
          </p:cNvPr>
          <p:cNvPicPr>
            <a:picLocks noChangeAspect="1"/>
          </p:cNvPicPr>
          <p:nvPr/>
        </p:nvPicPr>
        <p:blipFill>
          <a:blip r:embed="rId2"/>
          <a:srcRect l="33115" r="15016" b="-1"/>
          <a:stretch>
            <a:fillRect/>
          </a:stretch>
        </p:blipFill>
        <p:spPr>
          <a:xfrm>
            <a:off x="5086726" y="10"/>
            <a:ext cx="7105273" cy="6857990"/>
          </a:xfrm>
          <a:prstGeom prst="rect">
            <a:avLst/>
          </a:prstGeom>
        </p:spPr>
      </p:pic>
      <p:grpSp>
        <p:nvGrpSpPr>
          <p:cNvPr id="5" name="Group 18">
            <a:extLst>
              <a:ext uri="{FF2B5EF4-FFF2-40B4-BE49-F238E27FC236}">
                <a16:creationId xmlns:a16="http://schemas.microsoft.com/office/drawing/2014/main" id="{A5AFD70F-20E3-55D2-E154-7D4FACFBB0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7" y="0"/>
            <a:ext cx="123363" cy="6858000"/>
            <a:chOff x="12068638" y="0"/>
            <a:chExt cx="123362" cy="6858000"/>
          </a:xfrm>
        </p:grpSpPr>
        <p:sp>
          <p:nvSpPr>
            <p:cNvPr id="10" name="Rectangle 9">
              <a:extLst>
                <a:ext uri="{FF2B5EF4-FFF2-40B4-BE49-F238E27FC236}">
                  <a16:creationId xmlns:a16="http://schemas.microsoft.com/office/drawing/2014/main" id="{2FBDB812-268E-7EC5-B48A-7522718164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DA30E18-AA70-D998-AAFC-727CB0367F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5892219-3184-3B13-F2BA-37C3ED8A21B9}"/>
              </a:ext>
            </a:extLst>
          </p:cNvPr>
          <p:cNvSpPr txBox="1">
            <a:spLocks noGrp="1"/>
          </p:cNvSpPr>
          <p:nvPr>
            <p:ph type="ctrTitle"/>
          </p:nvPr>
        </p:nvSpPr>
        <p:spPr/>
        <p:txBody>
          <a:bodyPr/>
          <a:lstStyle/>
          <a:p>
            <a:pPr lvl="0"/>
            <a:r>
              <a:rPr lang="hr-HR" sz="4800" b="1" i="1">
                <a:effectLst>
                  <a:outerShdw dist="38096" dir="2700000">
                    <a:srgbClr val="000000"/>
                  </a:outerShdw>
                </a:effectLst>
                <a:latin typeface="Baskerville Old Face" pitchFamily="18"/>
              </a:rPr>
              <a:t>THE FUTURE OF LITERACY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0441EDD1-4008-69B9-7BAD-14ED2DE7EB5F}"/>
              </a:ext>
              <a:ext uri="{C183D7F6-B498-43B3-948B-1728B52AA6E4}">
                <adec:decorative xmlns:adec="http://schemas.microsoft.com/office/drawing/2017/decorative" val="1"/>
              </a:ext>
            </a:extLst>
          </p:cNvPr>
          <p:cNvSpPr>
            <a:spLocks noMove="1" noResize="1"/>
          </p:cNvSpPr>
          <p:nvPr/>
        </p:nvSpPr>
        <p:spPr>
          <a:xfrm>
            <a:off x="0" y="0"/>
            <a:ext cx="12188952" cy="6858000"/>
          </a:xfrm>
          <a:prstGeom prst="rect">
            <a:avLst/>
          </a:prstGeom>
          <a:solidFill>
            <a:srgbClr val="00B0F0">
              <a:alpha val="38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ptos"/>
            </a:endParaRPr>
          </a:p>
        </p:txBody>
      </p:sp>
      <p:sp>
        <p:nvSpPr>
          <p:cNvPr id="3" name="sketchy line">
            <a:extLst>
              <a:ext uri="{FF2B5EF4-FFF2-40B4-BE49-F238E27FC236}">
                <a16:creationId xmlns:a16="http://schemas.microsoft.com/office/drawing/2014/main" id="{04A94D8C-50D6-65F1-C394-CEEEE2EB4FCC}"/>
              </a:ext>
              <a:ext uri="{C183D7F6-B498-43B3-948B-1728B52AA6E4}">
                <adec:decorative xmlns:adec="http://schemas.microsoft.com/office/drawing/2017/decorative" val="1"/>
              </a:ext>
            </a:extLst>
          </p:cNvPr>
          <p:cNvSpPr>
            <a:spLocks noMove="1" noResize="1"/>
          </p:cNvSpPr>
          <p:nvPr/>
        </p:nvSpPr>
        <p:spPr>
          <a:xfrm>
            <a:off x="572496" y="1681545"/>
            <a:ext cx="10972800" cy="18288"/>
          </a:xfrm>
          <a:prstGeom prst="rect">
            <a:avLst/>
          </a:prstGeom>
          <a:solidFill>
            <a:srgbClr val="E97132">
              <a:alpha val="75000"/>
            </a:srgbClr>
          </a:solidFill>
          <a:ln w="44448" cap="rnd">
            <a:solidFill>
              <a:srgbClr val="E97132">
                <a:alpha val="75000"/>
              </a:srgbClr>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ptos"/>
            </a:endParaRPr>
          </a:p>
        </p:txBody>
      </p:sp>
      <p:sp>
        <p:nvSpPr>
          <p:cNvPr id="4" name="Rezervirano mjesto sadržaja 2">
            <a:extLst>
              <a:ext uri="{FF2B5EF4-FFF2-40B4-BE49-F238E27FC236}">
                <a16:creationId xmlns:a16="http://schemas.microsoft.com/office/drawing/2014/main" id="{871754B8-8726-23CB-E7E4-36099C321F0D}"/>
              </a:ext>
            </a:extLst>
          </p:cNvPr>
          <p:cNvSpPr txBox="1">
            <a:spLocks noGrp="1"/>
          </p:cNvSpPr>
          <p:nvPr>
            <p:ph idx="1"/>
          </p:nvPr>
        </p:nvSpPr>
        <p:spPr>
          <a:xfrm>
            <a:off x="572496" y="1057284"/>
            <a:ext cx="6713552" cy="4119170"/>
          </a:xfrm>
        </p:spPr>
        <p:txBody>
          <a:bodyPr>
            <a:normAutofit/>
          </a:bodyPr>
          <a:lstStyle/>
          <a:p>
            <a:pPr marL="0" lvl="0" indent="0" algn="ctr">
              <a:buNone/>
            </a:pPr>
            <a:r>
              <a:rPr lang="hr-HR" sz="2000" i="1">
                <a:effectLst>
                  <a:outerShdw dist="38096" dir="2700000">
                    <a:srgbClr val="000000"/>
                  </a:outerShdw>
                </a:effectLst>
                <a:latin typeface="Baskerville Old Face" pitchFamily="18"/>
              </a:rPr>
              <a:t>HOW DO YOU THINK LITERACY WILL CHANGE IN THE FUTURE?</a:t>
            </a:r>
          </a:p>
          <a:p>
            <a:pPr lvl="0"/>
            <a:endParaRPr lang="hr-HR" sz="1800">
              <a:latin typeface="Baskerville Old Face" pitchFamily="18"/>
            </a:endParaRPr>
          </a:p>
          <a:p>
            <a:pPr lvl="0"/>
            <a:r>
              <a:rPr lang="hr-HR" sz="1800">
                <a:latin typeface="Baskerville Old Face" pitchFamily="18"/>
              </a:rPr>
              <a:t>In the future, literacy will be more than just reading and writing. It will include digital, media, and information literacy, such as using technology effectively and evaluating the reliability of information.</a:t>
            </a:r>
          </a:p>
          <a:p>
            <a:pPr lvl="0"/>
            <a:endParaRPr lang="hr-HR" sz="1800">
              <a:latin typeface="Baskerville Old Face" pitchFamily="18"/>
            </a:endParaRPr>
          </a:p>
          <a:p>
            <a:pPr lvl="0"/>
            <a:endParaRPr lang="hr-HR" sz="1800">
              <a:latin typeface="Baskerville Old Face" pitchFamily="18"/>
            </a:endParaRPr>
          </a:p>
          <a:p>
            <a:pPr lvl="0"/>
            <a:r>
              <a:rPr lang="hr-HR" sz="1800">
                <a:latin typeface="Baskerville Old Face" pitchFamily="18"/>
              </a:rPr>
              <a:t>People will read more from screens, use multimedia, and communicate online more often, while critical thinking, adapting to new technologies, and working with artifical intelligence will be essential skills.</a:t>
            </a:r>
          </a:p>
        </p:txBody>
      </p:sp>
      <p:pic>
        <p:nvPicPr>
          <p:cNvPr id="5" name="Slika 3">
            <a:extLst>
              <a:ext uri="{FF2B5EF4-FFF2-40B4-BE49-F238E27FC236}">
                <a16:creationId xmlns:a16="http://schemas.microsoft.com/office/drawing/2014/main" id="{AD2CCA85-6A8C-2680-560B-FA1220B00BC5}"/>
              </a:ext>
            </a:extLst>
          </p:cNvPr>
          <p:cNvPicPr>
            <a:picLocks noChangeAspect="1"/>
          </p:cNvPicPr>
          <p:nvPr/>
        </p:nvPicPr>
        <p:blipFill>
          <a:blip r:embed="rId2"/>
          <a:srcRect l="15377" r="34509"/>
          <a:stretch>
            <a:fillRect/>
          </a:stretch>
        </p:blipFill>
        <p:spPr>
          <a:xfrm>
            <a:off x="7858536" y="1956761"/>
            <a:ext cx="3401046" cy="2962756"/>
          </a:xfrm>
          <a:prstGeom prst="rect">
            <a:avLst/>
          </a:prstGeom>
          <a:noFill/>
          <a:ln cap="flat">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05718557-C981-33FD-9111-85B29BEF719C}"/>
              </a:ext>
              <a:ext uri="{C183D7F6-B498-43B3-948B-1728B52AA6E4}">
                <adec:decorative xmlns:adec="http://schemas.microsoft.com/office/drawing/2017/decorative" val="1"/>
              </a:ext>
            </a:extLst>
          </p:cNvPr>
          <p:cNvSpPr>
            <a:spLocks noMove="1" noResize="1"/>
          </p:cNvSpPr>
          <p:nvPr/>
        </p:nvSpPr>
        <p:spPr>
          <a:xfrm>
            <a:off x="0" y="0"/>
            <a:ext cx="12191996" cy="6858000"/>
          </a:xfrm>
          <a:prstGeom prst="rect">
            <a:avLst/>
          </a:prstGeom>
          <a:solidFill>
            <a:srgbClr val="00B0F0">
              <a:alpha val="38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ptos"/>
            </a:endParaRPr>
          </a:p>
        </p:txBody>
      </p:sp>
      <p:sp>
        <p:nvSpPr>
          <p:cNvPr id="3" name="Arc 11">
            <a:extLst>
              <a:ext uri="{FF2B5EF4-FFF2-40B4-BE49-F238E27FC236}">
                <a16:creationId xmlns:a16="http://schemas.microsoft.com/office/drawing/2014/main" id="{9461B1B1-C5F8-99EA-EEC1-AE5588B66A03}"/>
              </a:ext>
              <a:ext uri="{C183D7F6-B498-43B3-948B-1728B52AA6E4}">
                <adec:decorative xmlns:adec="http://schemas.microsoft.com/office/drawing/2017/decorative" val="1"/>
              </a:ext>
            </a:extLst>
          </p:cNvPr>
          <p:cNvSpPr>
            <a:spLocks noMove="1" noResize="1"/>
          </p:cNvSpPr>
          <p:nvPr/>
        </p:nvSpPr>
        <p:spPr>
          <a:xfrm rot="3967212" flipH="1">
            <a:off x="8631343" y="490496"/>
            <a:ext cx="2987902" cy="2987902"/>
          </a:xfrm>
          <a:custGeom>
            <a:avLst>
              <a:gd name="f12" fmla="val 150"/>
              <a:gd name="f13" fmla="val 270"/>
            </a:avLst>
            <a:gdLst>
              <a:gd name="f2" fmla="val 10800000"/>
              <a:gd name="f3" fmla="val 5400000"/>
              <a:gd name="f4" fmla="val 16200000"/>
              <a:gd name="f5" fmla="val 180"/>
              <a:gd name="f6" fmla="val w"/>
              <a:gd name="f7" fmla="val h"/>
              <a:gd name="f8" fmla="val ss"/>
              <a:gd name="f9" fmla="val 0"/>
              <a:gd name="f10" fmla="*/ 5419351 1 1725033"/>
              <a:gd name="f11" fmla="+- 0 0 1"/>
              <a:gd name="f12" fmla="val 150"/>
              <a:gd name="f13" fmla="val 270"/>
              <a:gd name="f14" fmla="+- 0 0 -240"/>
              <a:gd name="f15" fmla="+- 0 0 -210"/>
              <a:gd name="f16" fmla="+- 0 0 -180"/>
              <a:gd name="f17" fmla="abs f6"/>
              <a:gd name="f18" fmla="abs f7"/>
              <a:gd name="f19" fmla="abs f8"/>
              <a:gd name="f20" fmla="val f9"/>
              <a:gd name="f21" fmla="+- 0 0 f12"/>
              <a:gd name="f22" fmla="+- 0 0 f13"/>
              <a:gd name="f23" fmla="*/ f14 f2 1"/>
              <a:gd name="f24" fmla="*/ f15 f2 1"/>
              <a:gd name="f25" fmla="*/ f16 f2 1"/>
              <a:gd name="f26" fmla="?: f17 f6 1"/>
              <a:gd name="f27" fmla="?: f18 f7 1"/>
              <a:gd name="f28" fmla="?: f19 f8 1"/>
              <a:gd name="f29" fmla="*/ f21 f2 1"/>
              <a:gd name="f30" fmla="*/ f22 f2 1"/>
              <a:gd name="f31" fmla="*/ f23 1 f5"/>
              <a:gd name="f32" fmla="*/ f24 1 f5"/>
              <a:gd name="f33" fmla="*/ f25 1 f5"/>
              <a:gd name="f34" fmla="*/ f26 1 21600"/>
              <a:gd name="f35" fmla="*/ f27 1 21600"/>
              <a:gd name="f36" fmla="*/ 21600 f26 1"/>
              <a:gd name="f37" fmla="*/ 21600 f27 1"/>
              <a:gd name="f38" fmla="*/ f29 1 f5"/>
              <a:gd name="f39" fmla="*/ f30 1 f5"/>
              <a:gd name="f40" fmla="+- f31 0 f3"/>
              <a:gd name="f41" fmla="+- f32 0 f3"/>
              <a:gd name="f42" fmla="+- f33 0 f3"/>
              <a:gd name="f43" fmla="min f35 f34"/>
              <a:gd name="f44" fmla="*/ f36 1 f28"/>
              <a:gd name="f45" fmla="*/ f37 1 f28"/>
              <a:gd name="f46" fmla="+- f38 0 f3"/>
              <a:gd name="f47" fmla="+- f39 0 f3"/>
              <a:gd name="f48" fmla="val f44"/>
              <a:gd name="f49" fmla="val f45"/>
              <a:gd name="f50" fmla="+- 0 0 f46"/>
              <a:gd name="f51" fmla="+- 0 0 f47"/>
              <a:gd name="f52" fmla="+- f49 0 f20"/>
              <a:gd name="f53" fmla="+- f48 0 f20"/>
              <a:gd name="f54" fmla="val f50"/>
              <a:gd name="f55" fmla="val f51"/>
              <a:gd name="f56" fmla="*/ f52 1 2"/>
              <a:gd name="f57" fmla="*/ f53 1 2"/>
              <a:gd name="f58" fmla="+- f55 0 f54"/>
              <a:gd name="f59" fmla="+- f54 f3 0"/>
              <a:gd name="f60" fmla="+- f55 f3 0"/>
              <a:gd name="f61" fmla="+- 21600000 0 f54"/>
              <a:gd name="f62" fmla="+- f3 0 f54"/>
              <a:gd name="f63" fmla="+- 27000000 0 f54"/>
              <a:gd name="f64" fmla="+- f2 0 f54"/>
              <a:gd name="f65" fmla="+- 32400000 0 f54"/>
              <a:gd name="f66" fmla="+- f4 0 f54"/>
              <a:gd name="f67" fmla="+- 37800000 0 f54"/>
              <a:gd name="f68" fmla="+- f20 f56 0"/>
              <a:gd name="f69" fmla="+- f20 f57 0"/>
              <a:gd name="f70" fmla="+- f58 21600000 0"/>
              <a:gd name="f71" fmla="*/ f59 f10 1"/>
              <a:gd name="f72" fmla="*/ f60 f10 1"/>
              <a:gd name="f73" fmla="?: f62 f62 f63"/>
              <a:gd name="f74" fmla="?: f64 f64 f65"/>
              <a:gd name="f75" fmla="?: f66 f66 f67"/>
              <a:gd name="f76" fmla="*/ f57 f43 1"/>
              <a:gd name="f77" fmla="*/ f56 f43 1"/>
              <a:gd name="f78" fmla="?: f58 f58 f70"/>
              <a:gd name="f79" fmla="*/ f71 1 f2"/>
              <a:gd name="f80" fmla="*/ f72 1 f2"/>
              <a:gd name="f81" fmla="*/ f69 f43 1"/>
              <a:gd name="f82" fmla="*/ f68 f43 1"/>
              <a:gd name="f83" fmla="+- 0 0 f79"/>
              <a:gd name="f84" fmla="+- 0 0 f80"/>
              <a:gd name="f85" fmla="+- f78 0 f61"/>
              <a:gd name="f86" fmla="+- f78 0 f73"/>
              <a:gd name="f87" fmla="+- f78 0 f74"/>
              <a:gd name="f88" fmla="+- f78 0 f75"/>
              <a:gd name="f89" fmla="+- 0 0 f83"/>
              <a:gd name="f90" fmla="+- 0 0 f84"/>
              <a:gd name="f91" fmla="*/ f89 f2 1"/>
              <a:gd name="f92" fmla="*/ f90 f2 1"/>
              <a:gd name="f93" fmla="*/ f91 1 f10"/>
              <a:gd name="f94" fmla="*/ f92 1 f10"/>
              <a:gd name="f95" fmla="+- f93 0 f3"/>
              <a:gd name="f96" fmla="+- f94 0 f3"/>
              <a:gd name="f97" fmla="sin 1 f95"/>
              <a:gd name="f98" fmla="cos 1 f95"/>
              <a:gd name="f99" fmla="sin 1 f96"/>
              <a:gd name="f100" fmla="cos 1 f96"/>
              <a:gd name="f101" fmla="+- 0 0 f97"/>
              <a:gd name="f102" fmla="+- 0 0 f98"/>
              <a:gd name="f103" fmla="+- 0 0 f99"/>
              <a:gd name="f104" fmla="+- 0 0 f100"/>
              <a:gd name="f105" fmla="+- 0 0 f101"/>
              <a:gd name="f106" fmla="+- 0 0 f102"/>
              <a:gd name="f107" fmla="+- 0 0 f103"/>
              <a:gd name="f108" fmla="+- 0 0 f104"/>
              <a:gd name="f109" fmla="*/ f105 f57 1"/>
              <a:gd name="f110" fmla="*/ f106 f56 1"/>
              <a:gd name="f111" fmla="*/ f107 f57 1"/>
              <a:gd name="f112" fmla="*/ f108 f56 1"/>
              <a:gd name="f113" fmla="+- 0 0 f110"/>
              <a:gd name="f114" fmla="+- 0 0 f109"/>
              <a:gd name="f115" fmla="+- 0 0 f112"/>
              <a:gd name="f116" fmla="+- 0 0 f111"/>
              <a:gd name="f117" fmla="+- 0 0 f113"/>
              <a:gd name="f118" fmla="+- 0 0 f114"/>
              <a:gd name="f119" fmla="+- 0 0 f115"/>
              <a:gd name="f120" fmla="+- 0 0 f116"/>
              <a:gd name="f121" fmla="at2 f117 f118"/>
              <a:gd name="f122" fmla="at2 f119 f120"/>
              <a:gd name="f123" fmla="+- f121 f3 0"/>
              <a:gd name="f124" fmla="+- f122 f3 0"/>
              <a:gd name="f125" fmla="*/ f123 f10 1"/>
              <a:gd name="f126" fmla="*/ f124 f10 1"/>
              <a:gd name="f127" fmla="*/ f125 1 f2"/>
              <a:gd name="f128" fmla="*/ f126 1 f2"/>
              <a:gd name="f129" fmla="+- 0 0 f127"/>
              <a:gd name="f130" fmla="+- 0 0 f128"/>
              <a:gd name="f131" fmla="val f129"/>
              <a:gd name="f132" fmla="val f130"/>
              <a:gd name="f133" fmla="+- 0 0 f131"/>
              <a:gd name="f134" fmla="+- 0 0 f132"/>
              <a:gd name="f135" fmla="*/ f133 f2 1"/>
              <a:gd name="f136" fmla="*/ f134 f2 1"/>
              <a:gd name="f137" fmla="*/ f135 1 f10"/>
              <a:gd name="f138" fmla="*/ f136 1 f10"/>
              <a:gd name="f139" fmla="+- f137 0 f3"/>
              <a:gd name="f140" fmla="+- f138 0 f3"/>
              <a:gd name="f141" fmla="cos 1 f139"/>
              <a:gd name="f142" fmla="sin 1 f139"/>
              <a:gd name="f143" fmla="cos 1 f140"/>
              <a:gd name="f144" fmla="sin 1 f140"/>
              <a:gd name="f145" fmla="+- 0 0 f141"/>
              <a:gd name="f146" fmla="+- 0 0 f142"/>
              <a:gd name="f147" fmla="+- 0 0 f143"/>
              <a:gd name="f148" fmla="+- 0 0 f144"/>
              <a:gd name="f149" fmla="*/ f11 f145 1"/>
              <a:gd name="f150" fmla="*/ f11 f146 1"/>
              <a:gd name="f151" fmla="*/ f11 f147 1"/>
              <a:gd name="f152" fmla="*/ f11 f148 1"/>
              <a:gd name="f153" fmla="*/ f149 f57 1"/>
              <a:gd name="f154" fmla="*/ f150 f56 1"/>
              <a:gd name="f155" fmla="*/ f151 f57 1"/>
              <a:gd name="f156" fmla="*/ f152 f56 1"/>
              <a:gd name="f157" fmla="+- f69 f153 0"/>
              <a:gd name="f158" fmla="+- f68 f154 0"/>
              <a:gd name="f159" fmla="+- f69 f155 0"/>
              <a:gd name="f160" fmla="+- f68 f156 0"/>
              <a:gd name="f161" fmla="max f157 f159"/>
              <a:gd name="f162" fmla="max f158 f160"/>
              <a:gd name="f163" fmla="min f157 f159"/>
              <a:gd name="f164" fmla="min f158 f160"/>
              <a:gd name="f165" fmla="*/ f157 f43 1"/>
              <a:gd name="f166" fmla="*/ f158 f43 1"/>
              <a:gd name="f167" fmla="*/ f159 f43 1"/>
              <a:gd name="f168" fmla="*/ f160 f43 1"/>
              <a:gd name="f169" fmla="?: f85 f48 f161"/>
              <a:gd name="f170" fmla="?: f86 f49 f162"/>
              <a:gd name="f171" fmla="?: f87 f20 f163"/>
              <a:gd name="f172" fmla="?: f88 f20 f164"/>
              <a:gd name="f173" fmla="*/ f171 f43 1"/>
              <a:gd name="f174" fmla="*/ f172 f43 1"/>
              <a:gd name="f175" fmla="*/ f169 f43 1"/>
              <a:gd name="f176" fmla="*/ f170 f43 1"/>
            </a:gdLst>
            <a:ahLst/>
            <a:cxnLst>
              <a:cxn ang="3cd4">
                <a:pos x="hc" y="t"/>
              </a:cxn>
              <a:cxn ang="0">
                <a:pos x="r" y="vc"/>
              </a:cxn>
              <a:cxn ang="cd4">
                <a:pos x="hc" y="b"/>
              </a:cxn>
              <a:cxn ang="cd2">
                <a:pos x="l" y="vc"/>
              </a:cxn>
              <a:cxn ang="f40">
                <a:pos x="f165" y="f166"/>
              </a:cxn>
              <a:cxn ang="f41">
                <a:pos x="f81" y="f82"/>
              </a:cxn>
              <a:cxn ang="f42">
                <a:pos x="f167" y="f168"/>
              </a:cxn>
            </a:cxnLst>
            <a:rect l="f173" t="f174" r="f175" b="f176"/>
            <a:pathLst>
              <a:path stroke="0">
                <a:moveTo>
                  <a:pt x="f165" y="f166"/>
                </a:moveTo>
                <a:arcTo wR="f76" hR="f77" stAng="f54" swAng="f78"/>
                <a:lnTo>
                  <a:pt x="f81" y="f82"/>
                </a:lnTo>
                <a:close/>
              </a:path>
              <a:path fill="none">
                <a:moveTo>
                  <a:pt x="f165" y="f166"/>
                </a:moveTo>
                <a:arcTo wR="f76" hR="f77" stAng="f54" swAng="f78"/>
              </a:path>
            </a:pathLst>
          </a:custGeom>
          <a:noFill/>
          <a:ln w="127001" cap="rnd">
            <a:solidFill>
              <a:srgbClr val="0F9ED5"/>
            </a:solidFill>
            <a:custDash>
              <a:ds d="400000" sp="200000"/>
            </a:custDash>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4" name="Freeform: Shape 13">
            <a:extLst>
              <a:ext uri="{FF2B5EF4-FFF2-40B4-BE49-F238E27FC236}">
                <a16:creationId xmlns:a16="http://schemas.microsoft.com/office/drawing/2014/main" id="{07621BA7-BA3C-4FDA-63C8-E9A94150FB06}"/>
              </a:ext>
              <a:ext uri="{C183D7F6-B498-43B3-948B-1728B52AA6E4}">
                <adec:decorative xmlns:adec="http://schemas.microsoft.com/office/drawing/2017/decorative" val="1"/>
              </a:ext>
            </a:extLst>
          </p:cNvPr>
          <p:cNvSpPr>
            <a:spLocks noMove="1" noResize="1"/>
          </p:cNvSpPr>
          <p:nvPr/>
        </p:nvSpPr>
        <p:spPr>
          <a:xfrm flipH="1">
            <a:off x="0" y="5486400"/>
            <a:ext cx="2672864" cy="1371600"/>
          </a:xfrm>
          <a:custGeom>
            <a:avLst/>
            <a:gdLst>
              <a:gd name="f0" fmla="val 10800000"/>
              <a:gd name="f1" fmla="val 5400000"/>
              <a:gd name="f2" fmla="val 180"/>
              <a:gd name="f3" fmla="val w"/>
              <a:gd name="f4" fmla="val h"/>
              <a:gd name="f5" fmla="val 0"/>
              <a:gd name="f6" fmla="val 2672863"/>
              <a:gd name="f7" fmla="val 1371600"/>
              <a:gd name="f8" fmla="val 1721734"/>
              <a:gd name="f9" fmla="val 2026863"/>
              <a:gd name="f10" fmla="val 2313937"/>
              <a:gd name="f11" fmla="val 77299"/>
              <a:gd name="f12" fmla="val 2564444"/>
              <a:gd name="f13" fmla="val 213382"/>
              <a:gd name="f14" fmla="val 279248"/>
              <a:gd name="f15" fmla="val 33268"/>
              <a:gd name="f16" fmla="val 1242216"/>
              <a:gd name="f17" fmla="val 257110"/>
              <a:gd name="f18" fmla="val 522539"/>
              <a:gd name="f19" fmla="val 928399"/>
              <a:gd name="f20" fmla="+- 0 0 -90"/>
              <a:gd name="f21" fmla="*/ f3 1 2672863"/>
              <a:gd name="f22" fmla="*/ f4 1 1371600"/>
              <a:gd name="f23" fmla="val f5"/>
              <a:gd name="f24" fmla="val f6"/>
              <a:gd name="f25" fmla="val f7"/>
              <a:gd name="f26" fmla="*/ f20 f0 1"/>
              <a:gd name="f27" fmla="+- f25 0 f23"/>
              <a:gd name="f28" fmla="+- f24 0 f23"/>
              <a:gd name="f29" fmla="*/ f26 1 f2"/>
              <a:gd name="f30" fmla="*/ f28 1 2672863"/>
              <a:gd name="f31" fmla="*/ f27 1 1371600"/>
              <a:gd name="f32" fmla="*/ 1721734 f28 1"/>
              <a:gd name="f33" fmla="*/ 0 f27 1"/>
              <a:gd name="f34" fmla="*/ 2564444 f28 1"/>
              <a:gd name="f35" fmla="*/ 213382 f27 1"/>
              <a:gd name="f36" fmla="*/ 2672863 f28 1"/>
              <a:gd name="f37" fmla="*/ 279248 f27 1"/>
              <a:gd name="f38" fmla="*/ 1371600 f27 1"/>
              <a:gd name="f39" fmla="*/ 0 f28 1"/>
              <a:gd name="f40" fmla="*/ 33268 f28 1"/>
              <a:gd name="f41" fmla="*/ 1242216 f27 1"/>
              <a:gd name="f42" fmla="+- f29 0 f1"/>
              <a:gd name="f43" fmla="*/ f32 1 2672863"/>
              <a:gd name="f44" fmla="*/ f33 1 1371600"/>
              <a:gd name="f45" fmla="*/ f34 1 2672863"/>
              <a:gd name="f46" fmla="*/ f35 1 1371600"/>
              <a:gd name="f47" fmla="*/ f36 1 2672863"/>
              <a:gd name="f48" fmla="*/ f37 1 1371600"/>
              <a:gd name="f49" fmla="*/ f38 1 1371600"/>
              <a:gd name="f50" fmla="*/ f39 1 2672863"/>
              <a:gd name="f51" fmla="*/ f40 1 2672863"/>
              <a:gd name="f52" fmla="*/ f41 1 1371600"/>
              <a:gd name="f53" fmla="*/ f23 1 f30"/>
              <a:gd name="f54" fmla="*/ f24 1 f30"/>
              <a:gd name="f55" fmla="*/ f23 1 f31"/>
              <a:gd name="f56" fmla="*/ f25 1 f31"/>
              <a:gd name="f57" fmla="*/ f43 1 f30"/>
              <a:gd name="f58" fmla="*/ f44 1 f31"/>
              <a:gd name="f59" fmla="*/ f45 1 f30"/>
              <a:gd name="f60" fmla="*/ f46 1 f31"/>
              <a:gd name="f61" fmla="*/ f47 1 f30"/>
              <a:gd name="f62" fmla="*/ f48 1 f31"/>
              <a:gd name="f63" fmla="*/ f49 1 f31"/>
              <a:gd name="f64" fmla="*/ f50 1 f30"/>
              <a:gd name="f65" fmla="*/ f51 1 f30"/>
              <a:gd name="f66" fmla="*/ f52 1 f31"/>
              <a:gd name="f67" fmla="*/ f53 f21 1"/>
              <a:gd name="f68" fmla="*/ f54 f21 1"/>
              <a:gd name="f69" fmla="*/ f56 f22 1"/>
              <a:gd name="f70" fmla="*/ f55 f22 1"/>
              <a:gd name="f71" fmla="*/ f57 f21 1"/>
              <a:gd name="f72" fmla="*/ f58 f22 1"/>
              <a:gd name="f73" fmla="*/ f59 f21 1"/>
              <a:gd name="f74" fmla="*/ f60 f22 1"/>
              <a:gd name="f75" fmla="*/ f61 f21 1"/>
              <a:gd name="f76" fmla="*/ f62 f22 1"/>
              <a:gd name="f77" fmla="*/ f63 f22 1"/>
              <a:gd name="f78" fmla="*/ f64 f21 1"/>
              <a:gd name="f79" fmla="*/ f65 f21 1"/>
              <a:gd name="f80" fmla="*/ f66 f22 1"/>
            </a:gdLst>
            <a:ahLst/>
            <a:cxnLst>
              <a:cxn ang="3cd4">
                <a:pos x="hc" y="t"/>
              </a:cxn>
              <a:cxn ang="0">
                <a:pos x="r" y="vc"/>
              </a:cxn>
              <a:cxn ang="cd4">
                <a:pos x="hc" y="b"/>
              </a:cxn>
              <a:cxn ang="cd2">
                <a:pos x="l" y="vc"/>
              </a:cxn>
              <a:cxn ang="f42">
                <a:pos x="f71" y="f72"/>
              </a:cxn>
              <a:cxn ang="f42">
                <a:pos x="f73" y="f74"/>
              </a:cxn>
              <a:cxn ang="f42">
                <a:pos x="f75" y="f76"/>
              </a:cxn>
              <a:cxn ang="f42">
                <a:pos x="f75" y="f77"/>
              </a:cxn>
              <a:cxn ang="f42">
                <a:pos x="f78" y="f77"/>
              </a:cxn>
              <a:cxn ang="f42">
                <a:pos x="f79" y="f80"/>
              </a:cxn>
              <a:cxn ang="f42">
                <a:pos x="f71" y="f72"/>
              </a:cxn>
            </a:cxnLst>
            <a:rect l="f67" t="f70" r="f68" b="f69"/>
            <a:pathLst>
              <a:path w="2672863" h="1371600">
                <a:moveTo>
                  <a:pt x="f8" y="f5"/>
                </a:moveTo>
                <a:cubicBezTo>
                  <a:pt x="f9" y="f5"/>
                  <a:pt x="f10" y="f11"/>
                  <a:pt x="f12" y="f13"/>
                </a:cubicBezTo>
                <a:lnTo>
                  <a:pt x="f6" y="f14"/>
                </a:lnTo>
                <a:lnTo>
                  <a:pt x="f6" y="f7"/>
                </a:lnTo>
                <a:lnTo>
                  <a:pt x="f5" y="f7"/>
                </a:lnTo>
                <a:lnTo>
                  <a:pt x="f15" y="f16"/>
                </a:lnTo>
                <a:cubicBezTo>
                  <a:pt x="f17" y="f18"/>
                  <a:pt x="f19" y="f5"/>
                  <a:pt x="f8" y="f5"/>
                </a:cubicBezTo>
                <a:close/>
              </a:path>
            </a:pathLst>
          </a:custGeom>
          <a:solidFill>
            <a:srgbClr val="0F9ED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ptos"/>
            </a:endParaRPr>
          </a:p>
        </p:txBody>
      </p:sp>
      <p:pic>
        <p:nvPicPr>
          <p:cNvPr id="5" name="Slika 4" descr="Slika na kojoj se prikazuje skeč, crtež, ilustracija, dizajn&#10;&#10;Sadržaj generiran uz AI možda nije točan.">
            <a:extLst>
              <a:ext uri="{FF2B5EF4-FFF2-40B4-BE49-F238E27FC236}">
                <a16:creationId xmlns:a16="http://schemas.microsoft.com/office/drawing/2014/main" id="{FE1A6415-652D-4154-B88D-16881718B5A3}"/>
              </a:ext>
            </a:extLst>
          </p:cNvPr>
          <p:cNvPicPr>
            <a:picLocks noChangeAspect="1"/>
          </p:cNvPicPr>
          <p:nvPr/>
        </p:nvPicPr>
        <p:blipFill>
          <a:blip r:embed="rId2"/>
          <a:stretch>
            <a:fillRect/>
          </a:stretch>
        </p:blipFill>
        <p:spPr>
          <a:xfrm>
            <a:off x="703182" y="1335682"/>
            <a:ext cx="3941694" cy="3314233"/>
          </a:xfrm>
          <a:prstGeom prst="rect">
            <a:avLst/>
          </a:prstGeom>
          <a:noFill/>
          <a:ln cap="flat">
            <a:noFill/>
          </a:ln>
        </p:spPr>
      </p:pic>
      <p:sp>
        <p:nvSpPr>
          <p:cNvPr id="6" name="Rezervirano mjesto sadržaja 2">
            <a:extLst>
              <a:ext uri="{FF2B5EF4-FFF2-40B4-BE49-F238E27FC236}">
                <a16:creationId xmlns:a16="http://schemas.microsoft.com/office/drawing/2014/main" id="{6DF58FDA-C6C5-19D7-2CD5-6B840B6E80C2}"/>
              </a:ext>
            </a:extLst>
          </p:cNvPr>
          <p:cNvSpPr txBox="1">
            <a:spLocks noGrp="1"/>
          </p:cNvSpPr>
          <p:nvPr>
            <p:ph idx="1"/>
          </p:nvPr>
        </p:nvSpPr>
        <p:spPr>
          <a:xfrm>
            <a:off x="5894963" y="1573161"/>
            <a:ext cx="5972577" cy="4603802"/>
          </a:xfrm>
        </p:spPr>
        <p:txBody>
          <a:bodyPr/>
          <a:lstStyle/>
          <a:p>
            <a:pPr marL="0" lvl="0" indent="0" algn="ctr">
              <a:buNone/>
            </a:pPr>
            <a:r>
              <a:rPr lang="hr-HR" sz="2000" i="1">
                <a:effectLst>
                  <a:outerShdw dist="38096" dir="2700000">
                    <a:srgbClr val="000000"/>
                  </a:outerShdw>
                </a:effectLst>
                <a:latin typeface="Baskerville Old Face" pitchFamily="18"/>
              </a:rPr>
              <a:t>WILL ARTIFICAL INTELLIGENCE AFFECT READING AND WRITING SKILLS? HOW?</a:t>
            </a:r>
          </a:p>
          <a:p>
            <a:pPr lvl="0"/>
            <a:endParaRPr lang="hr-HR" sz="2000">
              <a:latin typeface="Baskerville Old Face" pitchFamily="18"/>
            </a:endParaRPr>
          </a:p>
          <a:p>
            <a:pPr lvl="0"/>
            <a:r>
              <a:rPr lang="hr-HR" sz="1800">
                <a:latin typeface="Baskerville Old Face" pitchFamily="18"/>
              </a:rPr>
              <a:t>Artifical intelligence is becoming commom in schools and daily life. It helps students find information quickly and understand texts through tools like summaries and translations. However, relying on short online texts can reduce concentration, so AI should be used critically.</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43A88276-7BD4-0744-3B33-619FE5C388F2}"/>
              </a:ext>
              <a:ext uri="{C183D7F6-B498-43B3-948B-1728B52AA6E4}">
                <adec:decorative xmlns:adec="http://schemas.microsoft.com/office/drawing/2017/decorative" val="1"/>
              </a:ext>
            </a:extLst>
          </p:cNvPr>
          <p:cNvSpPr>
            <a:spLocks noMove="1" noResize="1"/>
          </p:cNvSpPr>
          <p:nvPr/>
        </p:nvSpPr>
        <p:spPr>
          <a:xfrm>
            <a:off x="0" y="0"/>
            <a:ext cx="12191996" cy="6858000"/>
          </a:xfrm>
          <a:prstGeom prst="rect">
            <a:avLst/>
          </a:prstGeom>
          <a:solidFill>
            <a:srgbClr val="00B0F0">
              <a:alpha val="38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ptos"/>
            </a:endParaRPr>
          </a:p>
        </p:txBody>
      </p:sp>
      <p:sp>
        <p:nvSpPr>
          <p:cNvPr id="3" name="Freeform: Shape 13">
            <a:extLst>
              <a:ext uri="{FF2B5EF4-FFF2-40B4-BE49-F238E27FC236}">
                <a16:creationId xmlns:a16="http://schemas.microsoft.com/office/drawing/2014/main" id="{BEF1A507-BE84-A45B-7DC7-69BF72C6EE2B}"/>
              </a:ext>
              <a:ext uri="{C183D7F6-B498-43B3-948B-1728B52AA6E4}">
                <adec:decorative xmlns:adec="http://schemas.microsoft.com/office/drawing/2017/decorative" val="1"/>
              </a:ext>
            </a:extLst>
          </p:cNvPr>
          <p:cNvSpPr>
            <a:spLocks noMove="1" noResize="1"/>
          </p:cNvSpPr>
          <p:nvPr/>
        </p:nvSpPr>
        <p:spPr>
          <a:xfrm>
            <a:off x="4653884" y="0"/>
            <a:ext cx="7538112" cy="6858000"/>
          </a:xfrm>
          <a:custGeom>
            <a:avLst/>
            <a:gdLst>
              <a:gd name="f0" fmla="val 10800000"/>
              <a:gd name="f1" fmla="val 5400000"/>
              <a:gd name="f2" fmla="val 180"/>
              <a:gd name="f3" fmla="val w"/>
              <a:gd name="f4" fmla="val h"/>
              <a:gd name="f5" fmla="val 0"/>
              <a:gd name="f6" fmla="val 7538114"/>
              <a:gd name="f7" fmla="val 6858000"/>
              <a:gd name="f8" fmla="val 366246"/>
              <a:gd name="f9" fmla="val 2830292"/>
              <a:gd name="f10" fmla="val 3903260"/>
              <a:gd name="f11" fmla="val 4597266"/>
              <a:gd name="f12" fmla="val 7192370"/>
              <a:gd name="f13" fmla="val 170314"/>
              <a:gd name="f14" fmla="val 170323"/>
              <a:gd name="f15" fmla="val 6857920"/>
              <a:gd name="f16" fmla="val 170332"/>
              <a:gd name="f17" fmla="val 6857839"/>
              <a:gd name="f18" fmla="val 170341"/>
              <a:gd name="f19" fmla="val 6857759"/>
              <a:gd name="f20" fmla="val 173485"/>
              <a:gd name="f21" fmla="val 6852129"/>
              <a:gd name="f22" fmla="val 167544"/>
              <a:gd name="f23" fmla="val 6830335"/>
              <a:gd name="f24" fmla="val 165474"/>
              <a:gd name="f25" fmla="val 6819600"/>
              <a:gd name="f26" fmla="val 164100"/>
              <a:gd name="f27" fmla="val 6808301"/>
              <a:gd name="f28" fmla="val 163472"/>
              <a:gd name="f29" fmla="val 6796707"/>
              <a:gd name="f30" fmla="val 167658"/>
              <a:gd name="f31" fmla="val 6794106"/>
              <a:gd name="f32" fmla="val 161711"/>
              <a:gd name="f33" fmla="val 6785006"/>
              <a:gd name="f34" fmla="val 160535"/>
              <a:gd name="f35" fmla="val 6780725"/>
              <a:gd name="f36" fmla="val 163268"/>
              <a:gd name="f37" fmla="val 6780680"/>
              <a:gd name="f38" fmla="val 164578"/>
              <a:gd name="f39" fmla="val 6771195"/>
              <a:gd name="f40" fmla="val 162318"/>
              <a:gd name="f41" fmla="val 6767829"/>
              <a:gd name="f42" fmla="val 152545"/>
              <a:gd name="f43" fmla="val 6697090"/>
              <a:gd name="f44" fmla="val 178083"/>
              <a:gd name="f45" fmla="val 6736894"/>
              <a:gd name="f46" fmla="val 162771"/>
              <a:gd name="f47" fmla="val 6694444"/>
              <a:gd name="f48" fmla="val 161971"/>
              <a:gd name="f49" fmla="val 6687342"/>
              <a:gd name="f50" fmla="val 163342"/>
              <a:gd name="f51" fmla="val 6682014"/>
              <a:gd name="f52" fmla="val 165604"/>
              <a:gd name="f53" fmla="val 6677569"/>
              <a:gd name="f54" fmla="val 171255"/>
              <a:gd name="f55" fmla="val 6669571"/>
              <a:gd name="f56" fmla="val 169240"/>
              <a:gd name="f57" fmla="val 6663304"/>
              <a:gd name="f58" fmla="val 169082"/>
              <a:gd name="f59" fmla="val 6639651"/>
              <a:gd name="f60" fmla="val 174873"/>
              <a:gd name="f61" fmla="val 6632678"/>
              <a:gd name="f62" fmla="val 169039"/>
              <a:gd name="f63" fmla="val 6618916"/>
              <a:gd name="f64" fmla="val 181164"/>
              <a:gd name="f65" fmla="val 6598580"/>
              <a:gd name="f66" fmla="val 170248"/>
              <a:gd name="f67" fmla="val 6605428"/>
              <a:gd name="f68" fmla="val 168392"/>
              <a:gd name="f69" fmla="val 6589960"/>
              <a:gd name="f70" fmla="val 165975"/>
              <a:gd name="f71" fmla="val 6577758"/>
              <a:gd name="f72" fmla="val 161323"/>
              <a:gd name="f73" fmla="val 6600160"/>
              <a:gd name="f74" fmla="val 160636"/>
              <a:gd name="f75" fmla="val 6588200"/>
              <a:gd name="f76" fmla="val 163766"/>
              <a:gd name="f77" fmla="val 6575263"/>
              <a:gd name="f78" fmla="val 154044"/>
              <a:gd name="f79" fmla="val 6575871"/>
              <a:gd name="f80" fmla="val 157872"/>
              <a:gd name="f81" fmla="val 6562416"/>
              <a:gd name="f82" fmla="val 165196"/>
              <a:gd name="f83" fmla="val 6565685"/>
              <a:gd name="f84" fmla="val 156453"/>
              <a:gd name="f85" fmla="val 6535866"/>
              <a:gd name="f86" fmla="val 162851"/>
              <a:gd name="f87" fmla="val 6534939"/>
              <a:gd name="f88" fmla="val 153702"/>
              <a:gd name="f89" fmla="val 6523511"/>
              <a:gd name="f90" fmla="val 164973"/>
              <a:gd name="f91" fmla="val 6517769"/>
              <a:gd name="f92" fmla="val 162153"/>
              <a:gd name="f93" fmla="val 6502552"/>
              <a:gd name="f94" fmla="val 158692"/>
              <a:gd name="f95" fmla="val 6495386"/>
              <a:gd name="f96" fmla="val 158098"/>
              <a:gd name="f97" fmla="val 6490216"/>
              <a:gd name="f98" fmla="val 161821"/>
              <a:gd name="f99" fmla="val 6483172"/>
              <a:gd name="f100" fmla="val 144969"/>
              <a:gd name="f101" fmla="val 6450162"/>
              <a:gd name="f102" fmla="val 161066"/>
              <a:gd name="f103" fmla="val 6463202"/>
              <a:gd name="f104" fmla="val 154586"/>
              <a:gd name="f105" fmla="val 6432309"/>
              <a:gd name="f106" fmla="val 147771"/>
              <a:gd name="f107" fmla="val 6405695"/>
              <a:gd name="f108" fmla="val 143349"/>
              <a:gd name="f109" fmla="val 6375524"/>
              <a:gd name="f110" fmla="val 127078"/>
              <a:gd name="f111" fmla="val 6349783"/>
              <a:gd name="f112" fmla="val 122468"/>
              <a:gd name="f113" fmla="val 6345058"/>
              <a:gd name="f114" fmla="val 120723"/>
              <a:gd name="f115" fmla="val 6333456"/>
              <a:gd name="f116" fmla="val 123181"/>
              <a:gd name="f117" fmla="val 6323872"/>
              <a:gd name="f118" fmla="val 123604"/>
              <a:gd name="f119" fmla="val 6322225"/>
              <a:gd name="f120" fmla="val 124138"/>
              <a:gd name="f121" fmla="val 6320698"/>
              <a:gd name="f122" fmla="val 124767"/>
              <a:gd name="f123" fmla="val 6319343"/>
              <a:gd name="f124" fmla="val 122278"/>
              <a:gd name="f125" fmla="val 6297089"/>
              <a:gd name="f126" fmla="val 111161"/>
              <a:gd name="f127" fmla="val 6215694"/>
              <a:gd name="f128" fmla="val 108246"/>
              <a:gd name="f129" fmla="val 6190348"/>
              <a:gd name="f130" fmla="val 114169"/>
              <a:gd name="f131" fmla="val 6188296"/>
              <a:gd name="f132" fmla="val 103482"/>
              <a:gd name="f133" fmla="val 6175479"/>
              <a:gd name="f134" fmla="val 107279"/>
              <a:gd name="f135" fmla="val 6167269"/>
              <a:gd name="f136" fmla="val 110610"/>
              <a:gd name="f137" fmla="val 6161389"/>
              <a:gd name="f138" fmla="val 108145"/>
              <a:gd name="f139" fmla="val 6156128"/>
              <a:gd name="f140" fmla="val 107883"/>
              <a:gd name="f141" fmla="val 6149986"/>
              <a:gd name="f142" fmla="val 110502"/>
              <a:gd name="f143" fmla="val 6141894"/>
              <a:gd name="f144" fmla="val 105773"/>
              <a:gd name="f145" fmla="val 6115502"/>
              <a:gd name="f146" fmla="val 102380"/>
              <a:gd name="f147" fmla="val 6108622"/>
              <a:gd name="f148" fmla="val 90593"/>
              <a:gd name="f149" fmla="val 6092179"/>
              <a:gd name="f150" fmla="val 99346"/>
              <a:gd name="f151" fmla="val 6054816"/>
              <a:gd name="f152" fmla="val 90314"/>
              <a:gd name="f153" fmla="val 6041155"/>
              <a:gd name="f154" fmla="val 88990"/>
              <a:gd name="f155" fmla="val 6036198"/>
              <a:gd name="f156" fmla="val 88454"/>
              <a:gd name="f157" fmla="val 6031348"/>
              <a:gd name="f158" fmla="val 88409"/>
              <a:gd name="f159" fmla="val 6026587"/>
              <a:gd name="f160" fmla="val 89403"/>
              <a:gd name="f161" fmla="val 6013265"/>
              <a:gd name="f162" fmla="val 91927"/>
              <a:gd name="f163" fmla="val 6009478"/>
              <a:gd name="f164" fmla="val 91302"/>
              <a:gd name="f165" fmla="val 6001336"/>
              <a:gd name="f166" fmla="val 91431"/>
              <a:gd name="f167" fmla="val 6000558"/>
              <a:gd name="f168" fmla="val 91559"/>
              <a:gd name="f169" fmla="val 5999781"/>
              <a:gd name="f170" fmla="val 91687"/>
              <a:gd name="f171" fmla="val 5999003"/>
              <a:gd name="f172" fmla="val 92431"/>
              <a:gd name="f173" fmla="val 5994547"/>
              <a:gd name="f174" fmla="val 93080"/>
              <a:gd name="f175" fmla="val 5990148"/>
              <a:gd name="f176" fmla="val 93336"/>
              <a:gd name="f177" fmla="val 5985795"/>
              <a:gd name="f178" fmla="val 80676"/>
              <a:gd name="f179" fmla="val 5991520"/>
              <a:gd name="f180" fmla="val 93430"/>
              <a:gd name="f181" fmla="val 5949705"/>
              <a:gd name="f182" fmla="val 83190"/>
              <a:gd name="f183" fmla="val 5961758"/>
              <a:gd name="f184" fmla="val 82399"/>
              <a:gd name="f185" fmla="val 5938832"/>
              <a:gd name="f186" fmla="val 72862"/>
              <a:gd name="f187" fmla="val 5956319"/>
              <a:gd name="f188" fmla="val 81952"/>
              <a:gd name="f189" fmla="val 5928761"/>
              <a:gd name="f190" fmla="val 79324"/>
              <a:gd name="f191" fmla="val 5899676"/>
              <a:gd name="f192" fmla="val 72619"/>
              <a:gd name="f193" fmla="val 5823590"/>
              <a:gd name="f194" fmla="val 67420"/>
              <a:gd name="f195" fmla="val 5787247"/>
              <a:gd name="f196" fmla="val 53530"/>
              <a:gd name="f197" fmla="val 5750058"/>
              <a:gd name="f198" fmla="val 57730"/>
              <a:gd name="f199" fmla="val 5736292"/>
              <a:gd name="f200" fmla="val 50760"/>
              <a:gd name="f201" fmla="val 5710700"/>
              <a:gd name="f202" fmla="val 47368"/>
              <a:gd name="f203" fmla="val 5660911"/>
              <a:gd name="f204" fmla="val 30723"/>
              <a:gd name="f205" fmla="val 5663675"/>
              <a:gd name="f206" fmla="val 42956"/>
              <a:gd name="f207" fmla="val 5641754"/>
              <a:gd name="f208" fmla="val 39970"/>
              <a:gd name="f209" fmla="val 5608358"/>
              <a:gd name="f210" fmla="val 24769"/>
              <a:gd name="f211" fmla="val 5637338"/>
              <a:gd name="f212" fmla="val 29695"/>
              <a:gd name="f213" fmla="val 5602326"/>
              <a:gd name="f214" fmla="val 27700"/>
              <a:gd name="f215" fmla="val 5601239"/>
              <a:gd name="f216" fmla="val 20274"/>
              <a:gd name="f217" fmla="val 5573144"/>
              <a:gd name="f218" fmla="val 18841"/>
              <a:gd name="f219" fmla="val 5570885"/>
              <a:gd name="f220" fmla="val 9977"/>
              <a:gd name="f221" fmla="val 5543492"/>
              <a:gd name="f222" fmla="val 5255"/>
              <a:gd name="f223" fmla="val 5531024"/>
              <a:gd name="f224" fmla="val 5447"/>
              <a:gd name="f225" fmla="val 5527845"/>
              <a:gd name="f226" fmla="val 5507724"/>
              <a:gd name="f227" fmla="val 435"/>
              <a:gd name="f228" fmla="val 5507045"/>
              <a:gd name="f229" fmla="val 1286"/>
              <a:gd name="f230" fmla="val 5505065"/>
              <a:gd name="f231" fmla="val 1681"/>
              <a:gd name="f232" fmla="val 5502734"/>
              <a:gd name="f233" fmla="val 1128"/>
              <a:gd name="f234" fmla="val 5499619"/>
              <a:gd name="f235" fmla="val 9450"/>
              <a:gd name="f236" fmla="val 5498516"/>
              <a:gd name="f237" fmla="val 3652"/>
              <a:gd name="f238" fmla="val 5495435"/>
              <a:gd name="f239" fmla="val 1291"/>
              <a:gd name="f240" fmla="val 5486342"/>
              <a:gd name="f241" fmla="val 13688"/>
              <a:gd name="f242" fmla="val 5482600"/>
              <a:gd name="f243" fmla="val 2464"/>
              <a:gd name="f244" fmla="val 5460320"/>
              <a:gd name="f245" fmla="val 7976"/>
              <a:gd name="f246" fmla="val 5450755"/>
              <a:gd name="f247" fmla="val 5962"/>
              <a:gd name="f248" fmla="val 5444157"/>
              <a:gd name="f249" fmla="val 4058"/>
              <a:gd name="f250" fmla="val 5437113"/>
              <a:gd name="f251" fmla="val 2355"/>
              <a:gd name="f252" fmla="val 5429732"/>
              <a:gd name="f253" fmla="val 1499"/>
              <a:gd name="f254" fmla="val 5370432"/>
              <a:gd name="f255" fmla="val 11483"/>
              <a:gd name="f256" fmla="val 5308330"/>
              <a:gd name="f257" fmla="val 11701"/>
              <a:gd name="f258" fmla="val 5285359"/>
              <a:gd name="f259" fmla="val 15408"/>
              <a:gd name="f260" fmla="val 5265468"/>
              <a:gd name="f261" fmla="val 12793"/>
              <a:gd name="f262" fmla="val 5246026"/>
              <a:gd name="f263" fmla="val 15678"/>
              <a:gd name="f264" fmla="val 5238129"/>
              <a:gd name="f265" fmla="val 16842"/>
              <a:gd name="f266" fmla="val 5230685"/>
              <a:gd name="f267" fmla="val 12525"/>
              <a:gd name="f268" fmla="val 5223468"/>
              <a:gd name="f269" fmla="val 13966"/>
              <a:gd name="f270" fmla="val 5202031"/>
              <a:gd name="f271" fmla="val 20131"/>
              <a:gd name="f272" fmla="val 5196842"/>
              <a:gd name="f273" fmla="val 15322"/>
              <a:gd name="f274" fmla="val 5183258"/>
              <a:gd name="f275" fmla="val 25294"/>
              <a:gd name="f276" fmla="val 5171214"/>
              <a:gd name="f277" fmla="val 21488"/>
              <a:gd name="f278" fmla="val 5170502"/>
              <a:gd name="f279" fmla="val 18633"/>
              <a:gd name="f280" fmla="val 5164842"/>
              <a:gd name="f281" fmla="val 18565"/>
              <a:gd name="f282" fmla="val 5164573"/>
              <a:gd name="f283" fmla="val 18496"/>
              <a:gd name="f284" fmla="val 5164303"/>
              <a:gd name="f285" fmla="val 18428"/>
              <a:gd name="f286" fmla="val 5164034"/>
              <a:gd name="f287" fmla="val 19854"/>
              <a:gd name="f288" fmla="val 5162388"/>
              <a:gd name="f289" fmla="val 20514"/>
              <a:gd name="f290" fmla="val 5158981"/>
              <a:gd name="f291" fmla="val 20089"/>
              <a:gd name="f292" fmla="val 5149681"/>
              <a:gd name="f293" fmla="val 19561"/>
              <a:gd name="f294" fmla="val 5146183"/>
              <a:gd name="f295" fmla="val 19336"/>
              <a:gd name="f296" fmla="val 5143774"/>
              <a:gd name="f297" fmla="val 19361"/>
              <a:gd name="f298" fmla="val 5142173"/>
              <a:gd name="f299" fmla="val 19571"/>
              <a:gd name="f300" fmla="val 5141065"/>
              <a:gd name="f301" fmla="val 19690"/>
              <a:gd name="f302" fmla="val 5140937"/>
              <a:gd name="f303" fmla="val 19617"/>
              <a:gd name="f304" fmla="val 5139339"/>
              <a:gd name="f305" fmla="val 19544"/>
              <a:gd name="f306" fmla="val 5137742"/>
              <a:gd name="f307" fmla="val 19471"/>
              <a:gd name="f308" fmla="val 5136144"/>
              <a:gd name="f309" fmla="val 18832"/>
              <a:gd name="f310" fmla="val 5128055"/>
              <a:gd name="f311" fmla="val 17958"/>
              <a:gd name="f312" fmla="val 5120182"/>
              <a:gd name="f313" fmla="val 16918"/>
              <a:gd name="f314" fmla="val 5112689"/>
              <a:gd name="f315" fmla="val 23464"/>
              <a:gd name="f316" fmla="val 5106353"/>
              <a:gd name="f317" fmla="val 15733"/>
              <a:gd name="f318" fmla="val 5078666"/>
              <a:gd name="f319" fmla="val 28071"/>
              <a:gd name="f320" fmla="val 5081696"/>
              <a:gd name="f321" fmla="val 27036"/>
              <a:gd name="f322" fmla="val 5071588"/>
              <a:gd name="f323" fmla="val 21912"/>
              <a:gd name="f324" fmla="val 5065475"/>
              <a:gd name="f325" fmla="val 30005"/>
              <a:gd name="f326" fmla="val 5068879"/>
              <a:gd name="f327" fmla="val 29897"/>
              <a:gd name="f328" fmla="val 5065551"/>
              <a:gd name="f329" fmla="val 30585"/>
              <a:gd name="f330" fmla="val 5063501"/>
              <a:gd name="f331" fmla="val 31661"/>
              <a:gd name="f332" fmla="val 5062033"/>
              <a:gd name="f333" fmla="val 32169"/>
              <a:gd name="f334" fmla="val 5061608"/>
              <a:gd name="f335" fmla="val 27436"/>
              <a:gd name="f336" fmla="val 5021480"/>
              <a:gd name="f337" fmla="val 26614"/>
              <a:gd name="f338" fmla="val 5013906"/>
              <a:gd name="f339" fmla="val 25056"/>
              <a:gd name="f340" fmla="val 5011767"/>
              <a:gd name="f341" fmla="val 24110"/>
              <a:gd name="f342" fmla="val 5009457"/>
              <a:gd name="f343" fmla="val 23701"/>
              <a:gd name="f344" fmla="val 5006147"/>
              <a:gd name="f345" fmla="val 24513"/>
              <a:gd name="f346" fmla="val 5000592"/>
              <a:gd name="f347" fmla="val 24951"/>
              <a:gd name="f348" fmla="val 4999307"/>
              <a:gd name="f349" fmla="val 22644"/>
              <a:gd name="f350" fmla="val 4990090"/>
              <a:gd name="f351" fmla="val 21579"/>
              <a:gd name="f352" fmla="val 4987122"/>
              <a:gd name="f353" fmla="val 20222"/>
              <a:gd name="f354" fmla="val 4984494"/>
              <a:gd name="f355" fmla="val 18465"/>
              <a:gd name="f356" fmla="val 4982366"/>
              <a:gd name="f357" fmla="val 27858"/>
              <a:gd name="f358" fmla="val 4950984"/>
              <a:gd name="f359" fmla="val 19264"/>
              <a:gd name="f360" fmla="val 4921373"/>
              <a:gd name="f361" fmla="val 20888"/>
              <a:gd name="f362" fmla="val 4887310"/>
              <a:gd name="f363" fmla="val 17563"/>
              <a:gd name="f364" fmla="val 4848813"/>
              <a:gd name="f365" fmla="val 18386"/>
              <a:gd name="f366" fmla="val 4829570"/>
              <a:gd name="f367" fmla="val 15781"/>
              <a:gd name="f368" fmla="val 4807298"/>
              <a:gd name="f369" fmla="val 15634"/>
              <a:gd name="f370" fmla="val 4803627"/>
              <a:gd name="f371" fmla="val 14440"/>
              <a:gd name="f372" fmla="val 4773874"/>
              <a:gd name="f373" fmla="val 19649"/>
              <a:gd name="f374" fmla="val 4779990"/>
              <a:gd name="f375" fmla="val 18744"/>
              <a:gd name="f376" fmla="val 4746827"/>
              <a:gd name="f377" fmla="val 22869"/>
              <a:gd name="f378" fmla="val 4698305"/>
              <a:gd name="f379" fmla="val 21858"/>
              <a:gd name="f380" fmla="val 4664237"/>
              <a:gd name="f381" fmla="val 34232"/>
              <a:gd name="f382" fmla="val 4642340"/>
              <a:gd name="f383" fmla="val 11268"/>
              <a:gd name="f384" fmla="val 4621318"/>
              <a:gd name="f385" fmla="val 13583"/>
              <a:gd name="f386" fmla="val 4598607"/>
              <a:gd name="f387" fmla="val 2193"/>
              <a:gd name="f388" fmla="val 4604819"/>
              <a:gd name="f389" fmla="val 19974"/>
              <a:gd name="f390" fmla="val 4548010"/>
              <a:gd name="f391" fmla="val 7118"/>
              <a:gd name="f392" fmla="val 4546768"/>
              <a:gd name="f393" fmla="val 14555"/>
              <a:gd name="f394" fmla="val 4522182"/>
              <a:gd name="f395" fmla="val 17290"/>
              <a:gd name="f396" fmla="val 4509768"/>
              <a:gd name="f397" fmla="val 17884"/>
              <a:gd name="f398" fmla="val 4505118"/>
              <a:gd name="f399" fmla="val 18021"/>
              <a:gd name="f400" fmla="val 4500115"/>
              <a:gd name="f401" fmla="val 17421"/>
              <a:gd name="f402" fmla="val 4494586"/>
              <a:gd name="f403" fmla="val 12327"/>
              <a:gd name="f404" fmla="val 4480984"/>
              <a:gd name="f405" fmla="val 18571"/>
              <a:gd name="f406" fmla="val 4459805"/>
              <a:gd name="f407" fmla="val 18193"/>
              <a:gd name="f408" fmla="val 4440649"/>
              <a:gd name="f409" fmla="val 16616"/>
              <a:gd name="f410" fmla="val 4431853"/>
              <a:gd name="f411" fmla="val 19246"/>
              <a:gd name="f412" fmla="val 4403141"/>
              <a:gd name="f413" fmla="val 19372"/>
              <a:gd name="f414" fmla="val 4387638"/>
              <a:gd name="f415" fmla="val 19497"/>
              <a:gd name="f416" fmla="val 4372134"/>
              <a:gd name="f417" fmla="val 19623"/>
              <a:gd name="f418" fmla="val 4356631"/>
              <a:gd name="f419" fmla="val 19508"/>
              <a:gd name="f420" fmla="val 4349062"/>
              <a:gd name="f421" fmla="val 15847"/>
              <a:gd name="f422" fmla="val 4339045"/>
              <a:gd name="f423" fmla="val 20293"/>
              <a:gd name="f424" fmla="val 4339937"/>
              <a:gd name="f425" fmla="val 18752"/>
              <a:gd name="f426" fmla="val 4331435"/>
              <a:gd name="f427" fmla="val 19520"/>
              <a:gd name="f428" fmla="val 4328277"/>
              <a:gd name="f429" fmla="val 24070"/>
              <a:gd name="f430" fmla="val 4324711"/>
              <a:gd name="f431" fmla="val 24901"/>
              <a:gd name="f432" fmla="val 4320990"/>
              <a:gd name="f433" fmla="val 23734"/>
              <a:gd name="f434" fmla="val 4309111"/>
              <a:gd name="f435" fmla="val 24423"/>
              <a:gd name="f436" fmla="val 4299527"/>
              <a:gd name="f437" fmla="val 28090"/>
              <a:gd name="f438" fmla="val 4271878"/>
              <a:gd name="f439" fmla="val 29040"/>
              <a:gd name="f440" fmla="val 4263489"/>
              <a:gd name="f441" fmla="val 29169"/>
              <a:gd name="f442" fmla="val 4261918"/>
              <a:gd name="f443" fmla="val 29300"/>
              <a:gd name="f444" fmla="val 4260346"/>
              <a:gd name="f445" fmla="val 29429"/>
              <a:gd name="f446" fmla="val 4258775"/>
              <a:gd name="f447" fmla="val 33702"/>
              <a:gd name="f448" fmla="val 4248512"/>
              <a:gd name="f449" fmla="val 36933"/>
              <a:gd name="f450" fmla="val 4241044"/>
              <a:gd name="f451" fmla="val 39109"/>
              <a:gd name="f452" fmla="val 4235167"/>
              <a:gd name="f453" fmla="val 37356"/>
              <a:gd name="f454" fmla="val 4228644"/>
              <a:gd name="f455" fmla="val 41530"/>
              <a:gd name="f456" fmla="val 4217526"/>
              <a:gd name="f457" fmla="val 53227"/>
              <a:gd name="f458" fmla="val 4209759"/>
              <a:gd name="f459" fmla="val 50107"/>
              <a:gd name="f460" fmla="val 4193665"/>
              <a:gd name="f461" fmla="val 55406"/>
              <a:gd name="f462" fmla="val 4198550"/>
              <a:gd name="f463" fmla="val 50749"/>
              <a:gd name="f464" fmla="val 4175793"/>
              <a:gd name="f465" fmla="val 56192"/>
              <a:gd name="f466" fmla="val 4173105"/>
              <a:gd name="f467" fmla="val 60575"/>
              <a:gd name="f468" fmla="val 4171863"/>
              <a:gd name="f469" fmla="val 60184"/>
              <a:gd name="f470" fmla="val 4164671"/>
              <a:gd name="f471" fmla="val 61800"/>
              <a:gd name="f472" fmla="val 4159194"/>
              <a:gd name="f473" fmla="val 66276"/>
              <a:gd name="f474" fmla="val 4155290"/>
              <a:gd name="f475" fmla="val 70363"/>
              <a:gd name="f476" fmla="val 4127730"/>
              <a:gd name="f477" fmla="val 69720"/>
              <a:gd name="f478" fmla="val 4118135"/>
              <a:gd name="f479" fmla="val 65265"/>
              <a:gd name="f480" fmla="val 4091091"/>
              <a:gd name="f481" fmla="val 83289"/>
              <a:gd name="f482" fmla="val 4069336"/>
              <a:gd name="f483" fmla="val 80190"/>
              <a:gd name="f484" fmla="val 4047713"/>
              <a:gd name="f485" fmla="val 84682"/>
              <a:gd name="f486" fmla="val 4020435"/>
              <a:gd name="f487" fmla="val 92089"/>
              <a:gd name="f488" fmla="val 3998420"/>
              <a:gd name="f489" fmla="val 96666"/>
              <a:gd name="f490" fmla="val 3980780"/>
              <a:gd name="f491" fmla="val 98580"/>
              <a:gd name="f492" fmla="val 3977851"/>
              <a:gd name="f493" fmla="val 106155"/>
              <a:gd name="f494" fmla="val 3945259"/>
              <a:gd name="f495" fmla="val 107651"/>
              <a:gd name="f496" fmla="val 3941872"/>
              <a:gd name="f497" fmla="val 111761"/>
              <a:gd name="f498" fmla="val 3922504"/>
              <a:gd name="f499" fmla="val 112043"/>
              <a:gd name="f500" fmla="val 3930219"/>
              <a:gd name="f501" fmla="val 118444"/>
              <a:gd name="f502" fmla="val 3897465"/>
              <a:gd name="f503" fmla="val 124996"/>
              <a:gd name="f504" fmla="val 3869981"/>
              <a:gd name="f505" fmla="val 127657"/>
              <a:gd name="f506" fmla="val 3841768"/>
              <a:gd name="f507" fmla="val 134545"/>
              <a:gd name="f508" fmla="val 3811132"/>
              <a:gd name="f509" fmla="val 143817"/>
              <a:gd name="f510" fmla="val 3778601"/>
              <a:gd name="f511" fmla="val 141464"/>
              <a:gd name="f512" fmla="val 3759343"/>
              <a:gd name="f513" fmla="val 145381"/>
              <a:gd name="f514" fmla="val 3746540"/>
              <a:gd name="f515" fmla="val 156739"/>
              <a:gd name="f516" fmla="val 3719637"/>
              <a:gd name="f517" fmla="val 147664"/>
              <a:gd name="f518" fmla="val 3711291"/>
              <a:gd name="f519" fmla="val 146587"/>
              <a:gd name="f520" fmla="val 3670275"/>
              <a:gd name="f521" fmla="val 154134"/>
              <a:gd name="f522" fmla="val 3638754"/>
              <a:gd name="f523" fmla="val 151397"/>
              <a:gd name="f524" fmla="val 3605028"/>
              <a:gd name="f525" fmla="val 165690"/>
              <a:gd name="f526" fmla="val 3580981"/>
              <a:gd name="f527" fmla="val 164433"/>
              <a:gd name="f528" fmla="val 3577837"/>
              <a:gd name="f529" fmla="val 163639"/>
              <a:gd name="f530" fmla="val 3574469"/>
              <a:gd name="f531" fmla="val 163175"/>
              <a:gd name="f532" fmla="val 3570960"/>
              <a:gd name="f533" fmla="val 162665"/>
              <a:gd name="f534" fmla="val 3560693"/>
              <a:gd name="f535" fmla="val 163299"/>
              <a:gd name="f536" fmla="val 3559743"/>
              <a:gd name="f537" fmla="val 165039"/>
              <a:gd name="f538" fmla="val 3554949"/>
              <a:gd name="f539" fmla="val 165246"/>
              <a:gd name="f540" fmla="val 3551528"/>
              <a:gd name="f541" fmla="val 164777"/>
              <a:gd name="f542" fmla="val 3548721"/>
              <a:gd name="f543" fmla="val 163708"/>
              <a:gd name="f544" fmla="val 3545693"/>
              <a:gd name="f545" fmla="val 164286"/>
              <a:gd name="f546" fmla="val 3537938"/>
              <a:gd name="f547" fmla="val 164273"/>
              <a:gd name="f548" fmla="val 3532672"/>
              <a:gd name="f549" fmla="val 164261"/>
              <a:gd name="f550" fmla="val 3527407"/>
              <a:gd name="f551" fmla="val 164247"/>
              <a:gd name="f552" fmla="val 3522141"/>
              <a:gd name="f553" fmla="val 165343"/>
              <a:gd name="f554" fmla="val 3519672"/>
              <a:gd name="f555" fmla="val 167001"/>
              <a:gd name="f556" fmla="val 3496604"/>
              <a:gd name="f557" fmla="val 167547"/>
              <a:gd name="f558" fmla="val 3496517"/>
              <a:gd name="f559" fmla="val 168811"/>
              <a:gd name="f560" fmla="val 3495796"/>
              <a:gd name="f561" fmla="val 169814"/>
              <a:gd name="f562" fmla="val 3494272"/>
              <a:gd name="f563" fmla="val 170301"/>
              <a:gd name="f564" fmla="val 3491023"/>
              <a:gd name="f565" fmla="val 177219"/>
              <a:gd name="f566" fmla="val 3499391"/>
              <a:gd name="f567" fmla="val 173541"/>
              <a:gd name="f568" fmla="val 3490314"/>
              <a:gd name="f569" fmla="val 174371"/>
              <a:gd name="f570" fmla="val 3479998"/>
              <a:gd name="f571" fmla="val 185299"/>
              <a:gd name="f572" fmla="val 3490692"/>
              <a:gd name="f573" fmla="val 183023"/>
              <a:gd name="f574" fmla="val 3459350"/>
              <a:gd name="f575" fmla="val 190228"/>
              <a:gd name="f576" fmla="val 3457434"/>
              <a:gd name="f577" fmla="val 190591"/>
              <a:gd name="f578" fmla="val 3449617"/>
              <a:gd name="f579" fmla="val 191174"/>
              <a:gd name="f580" fmla="val 3441542"/>
              <a:gd name="f581" fmla="val 192016"/>
              <a:gd name="f582" fmla="val 3433411"/>
              <a:gd name="f583" fmla="val 192663"/>
              <a:gd name="f584" fmla="val 3428691"/>
              <a:gd name="f585" fmla="val 192706"/>
              <a:gd name="f586" fmla="val 3428676"/>
              <a:gd name="f587" fmla="val 192750"/>
              <a:gd name="f588" fmla="val 3428659"/>
              <a:gd name="f589" fmla="val 192793"/>
              <a:gd name="f590" fmla="val 3428643"/>
              <a:gd name="f591" fmla="val 193186"/>
              <a:gd name="f592" fmla="val 3427720"/>
              <a:gd name="f593" fmla="val 193494"/>
              <a:gd name="f594" fmla="val 3426206"/>
              <a:gd name="f595" fmla="val 193710"/>
              <a:gd name="f596" fmla="val 3423760"/>
              <a:gd name="f597" fmla="val 193753"/>
              <a:gd name="f598" fmla="val 3422535"/>
              <a:gd name="f599" fmla="val 193797"/>
              <a:gd name="f600" fmla="val 3421310"/>
              <a:gd name="f601" fmla="val 193839"/>
              <a:gd name="f602" fmla="val 3420085"/>
              <a:gd name="f603" fmla="val 195094"/>
              <a:gd name="f604" fmla="val 3410930"/>
              <a:gd name="f605" fmla="val 196311"/>
              <a:gd name="f606" fmla="val 3408092"/>
              <a:gd name="f607" fmla="val 197928"/>
              <a:gd name="f608" fmla="val 3407419"/>
              <a:gd name="f609" fmla="val 197912"/>
              <a:gd name="f610" fmla="val 3407119"/>
              <a:gd name="f611" fmla="val 197897"/>
              <a:gd name="f612" fmla="val 3406820"/>
              <a:gd name="f613" fmla="val 197881"/>
              <a:gd name="f614" fmla="val 3406520"/>
              <a:gd name="f615" fmla="val 196231"/>
              <a:gd name="f616" fmla="val 3399306"/>
              <a:gd name="f617" fmla="val 192821"/>
              <a:gd name="f618" fmla="val 3396220"/>
              <a:gd name="f619" fmla="val 204222"/>
              <a:gd name="f620" fmla="val 3391015"/>
              <a:gd name="f621" fmla="val 202162"/>
              <a:gd name="f622" fmla="val 3374996"/>
              <a:gd name="f623" fmla="val 208811"/>
              <a:gd name="f624" fmla="val 3373934"/>
              <a:gd name="f625" fmla="val 213950"/>
              <a:gd name="f626" fmla="val 3354361"/>
              <a:gd name="f627" fmla="val 211218"/>
              <a:gd name="f628" fmla="val 3344737"/>
              <a:gd name="f629" fmla="val 213619"/>
              <a:gd name="f630" fmla="val 3338360"/>
              <a:gd name="f631" fmla="val 217699"/>
              <a:gd name="f632" fmla="val 3332639"/>
              <a:gd name="f633" fmla="val 218717"/>
              <a:gd name="f634" fmla="val 3312409"/>
              <a:gd name="f635" fmla="val 225688"/>
              <a:gd name="f636" fmla="val 3295747"/>
              <a:gd name="f637" fmla="val 229963"/>
              <a:gd name="f638" fmla="val 3273935"/>
              <a:gd name="f639" fmla="val 228293"/>
              <a:gd name="f640" fmla="val 3248488"/>
              <a:gd name="f641" fmla="val 239257"/>
              <a:gd name="f642" fmla="val 3238943"/>
              <a:gd name="f643" fmla="val 243785"/>
              <a:gd name="f644" fmla="val 3215621"/>
              <a:gd name="f645" fmla="val 237893"/>
              <a:gd name="f646" fmla="val 3192522"/>
              <a:gd name="f647" fmla="val 253940"/>
              <a:gd name="f648" fmla="val 3201000"/>
              <a:gd name="f649" fmla="val 259175"/>
              <a:gd name="f650" fmla="val 3189909"/>
              <a:gd name="f651" fmla="val 259988"/>
              <a:gd name="f652" fmla="val 3186579"/>
              <a:gd name="f653" fmla="val 259980"/>
              <a:gd name="f654" fmla="val 3177264"/>
              <a:gd name="f655" fmla="val 259609"/>
              <a:gd name="f656" fmla="val 3173723"/>
              <a:gd name="f657" fmla="val 259490"/>
              <a:gd name="f658" fmla="val 3171299"/>
              <a:gd name="f659" fmla="val 259588"/>
              <a:gd name="f660" fmla="val 3169704"/>
              <a:gd name="f661" fmla="val 259848"/>
              <a:gd name="f662" fmla="val 3168622"/>
              <a:gd name="f663" fmla="val 259971"/>
              <a:gd name="f664" fmla="val 3168508"/>
              <a:gd name="f665" fmla="val 259969"/>
              <a:gd name="f666" fmla="val 3166907"/>
              <a:gd name="f667" fmla="val 259968"/>
              <a:gd name="f668" fmla="val 3165307"/>
              <a:gd name="f669" fmla="val 259966"/>
              <a:gd name="f670" fmla="val 3163706"/>
              <a:gd name="f671" fmla="val 259691"/>
              <a:gd name="f672" fmla="val 3155577"/>
              <a:gd name="f673" fmla="val 259171"/>
              <a:gd name="f674" fmla="val 3147642"/>
              <a:gd name="f675" fmla="val 258467"/>
              <a:gd name="f676" fmla="val 3140064"/>
              <a:gd name="f677" fmla="val 265286"/>
              <a:gd name="f678" fmla="val 3134408"/>
              <a:gd name="f679" fmla="val 258805"/>
              <a:gd name="f680" fmla="val 3106027"/>
              <a:gd name="f681" fmla="val 270990"/>
              <a:gd name="f682" fmla="val 3110288"/>
              <a:gd name="f683" fmla="val 270407"/>
              <a:gd name="f684" fmla="val 3100106"/>
              <a:gd name="f685" fmla="val 265565"/>
              <a:gd name="f686" fmla="val 3093497"/>
              <a:gd name="f687" fmla="val 273494"/>
              <a:gd name="f688" fmla="val 3097704"/>
              <a:gd name="f689" fmla="val 273534"/>
              <a:gd name="f690" fmla="val 3094376"/>
              <a:gd name="f691" fmla="val 274313"/>
              <a:gd name="f692" fmla="val 3092401"/>
              <a:gd name="f693" fmla="val 275456"/>
              <a:gd name="f694" fmla="val 3091047"/>
              <a:gd name="f695" fmla="val 275980"/>
              <a:gd name="f696" fmla="val 3090672"/>
              <a:gd name="f697" fmla="val 274486"/>
              <a:gd name="f698" fmla="val 3068004"/>
              <a:gd name="f699" fmla="val 275226"/>
              <a:gd name="f700" fmla="val 3065087"/>
              <a:gd name="f701" fmla="val 273050"/>
              <a:gd name="f702" fmla="val 3050191"/>
              <a:gd name="f703" fmla="val 272889"/>
              <a:gd name="f704" fmla="val 3047647"/>
              <a:gd name="f705" fmla="val 272728"/>
              <a:gd name="f706" fmla="val 3045103"/>
              <a:gd name="f707" fmla="val 272566"/>
              <a:gd name="f708" fmla="val 3042559"/>
              <a:gd name="f709" fmla="val 271107"/>
              <a:gd name="f710" fmla="val 3040271"/>
              <a:gd name="f711" fmla="val 270265"/>
              <a:gd name="f712" fmla="val 3037872"/>
              <a:gd name="f713" fmla="val 270006"/>
              <a:gd name="f714" fmla="val 3034528"/>
              <a:gd name="f715" fmla="val 271065"/>
              <a:gd name="f716" fmla="val 3029072"/>
              <a:gd name="f717" fmla="val 271558"/>
              <a:gd name="f718" fmla="val 3027835"/>
              <a:gd name="f719" fmla="val 270688"/>
              <a:gd name="f720" fmla="val 3024705"/>
              <a:gd name="f721" fmla="val 268559"/>
              <a:gd name="f722" fmla="val 2982922"/>
              <a:gd name="f723" fmla="val 268717"/>
              <a:gd name="f724" fmla="val 2964245"/>
              <a:gd name="f725" fmla="val 279502"/>
              <a:gd name="f726" fmla="val 2933904"/>
              <a:gd name="f727" fmla="val 269365"/>
              <a:gd name="f728" fmla="val 2949568"/>
              <a:gd name="f729" fmla="val 272511"/>
              <a:gd name="f730" fmla="val 2915772"/>
              <a:gd name="f731" fmla="val 272017"/>
              <a:gd name="f732" fmla="val 2877552"/>
              <a:gd name="f733" fmla="val 270125"/>
              <a:gd name="f734" fmla="val 2850992"/>
              <a:gd name="f735" fmla="val 270356"/>
              <a:gd name="f736" fmla="val 2825842"/>
              <a:gd name="f737" fmla="val 269433"/>
              <a:gd name="f738" fmla="val 2814032"/>
              <a:gd name="f739" fmla="val 268938"/>
              <a:gd name="f740" fmla="val 2727859"/>
              <a:gd name="f741" fmla="val 273897"/>
              <a:gd name="f742" fmla="val 2734957"/>
              <a:gd name="f743" fmla="val 264242"/>
              <a:gd name="f744" fmla="val 2698391"/>
              <a:gd name="f745" fmla="val 277769"/>
              <a:gd name="f746" fmla="val 2677127"/>
              <a:gd name="f747" fmla="val 274458"/>
              <a:gd name="f748" fmla="val 2636572"/>
              <a:gd name="f749" fmla="val 287792"/>
              <a:gd name="f750" fmla="val 2615986"/>
              <a:gd name="f751" fmla="val 275829"/>
              <a:gd name="f752" fmla="val 2626668"/>
              <a:gd name="f753" fmla="val 279157"/>
              <a:gd name="f754" fmla="val 2604260"/>
              <a:gd name="f755" fmla="val 279270"/>
              <a:gd name="f756" fmla="val 2587221"/>
              <a:gd name="f757" fmla="val 288019"/>
              <a:gd name="f758" fmla="val 2599786"/>
              <a:gd name="f759" fmla="val 288131"/>
              <a:gd name="f760" fmla="val 2582747"/>
              <a:gd name="f761" fmla="val 260352"/>
              <a:gd name="f762" fmla="val 2545890"/>
              <a:gd name="f763" fmla="val 290145"/>
              <a:gd name="f764" fmla="val 2525479"/>
              <a:gd name="f765" fmla="val 282516"/>
              <a:gd name="f766" fmla="val 2478755"/>
              <a:gd name="f767" fmla="val 287359"/>
              <a:gd name="f768" fmla="val 2451804"/>
              <a:gd name="f769" fmla="val 285426"/>
              <a:gd name="f770" fmla="val 2443087"/>
              <a:gd name="f771" fmla="val 285710"/>
              <a:gd name="f772" fmla="val 2414879"/>
              <a:gd name="f773" fmla="val 289577"/>
              <a:gd name="f774" fmla="val 2408801"/>
              <a:gd name="f775" fmla="val 290424"/>
              <a:gd name="f776" fmla="val 2402768"/>
              <a:gd name="f777" fmla="val 289064"/>
              <a:gd name="f778" fmla="val 2396183"/>
              <a:gd name="f779" fmla="val 293203"/>
              <a:gd name="f780" fmla="val 2392670"/>
              <a:gd name="f781" fmla="val 295637"/>
              <a:gd name="f782" fmla="val 2379564"/>
              <a:gd name="f783" fmla="val 301233"/>
              <a:gd name="f784" fmla="val 2349549"/>
              <a:gd name="f785" fmla="val 304183"/>
              <a:gd name="f786" fmla="val 2330165"/>
              <a:gd name="f787" fmla="val 298973"/>
              <a:gd name="f788" fmla="val 2319718"/>
              <a:gd name="f789" fmla="val 309550"/>
              <a:gd name="f790" fmla="val 2303314"/>
              <a:gd name="f791" fmla="val 310900"/>
              <a:gd name="f792" fmla="val 2276363"/>
              <a:gd name="f793" fmla="val 304874"/>
              <a:gd name="f794" fmla="val 2264930"/>
              <a:gd name="f795" fmla="val 311891"/>
              <a:gd name="f796" fmla="val 2258198"/>
              <a:gd name="f797" fmla="val 303909"/>
              <a:gd name="f798" fmla="val 2236310"/>
              <a:gd name="f799" fmla="val 304734"/>
              <a:gd name="f800" fmla="val 2235412"/>
              <a:gd name="f801" fmla="val 305502"/>
              <a:gd name="f802" fmla="val 2234293"/>
              <a:gd name="f803" fmla="val 306187"/>
              <a:gd name="f804" fmla="val 2232984"/>
              <a:gd name="f805" fmla="val 310170"/>
              <a:gd name="f806" fmla="val 2225381"/>
              <a:gd name="f807" fmla="val 310605"/>
              <a:gd name="f808" fmla="val 2213194"/>
              <a:gd name="f809" fmla="val 307158"/>
              <a:gd name="f810" fmla="val 2205763"/>
              <a:gd name="f811" fmla="val 296601"/>
              <a:gd name="f812" fmla="val 2170883"/>
              <a:gd name="f813" fmla="val 306474"/>
              <a:gd name="f814" fmla="val 2175442"/>
              <a:gd name="f815" fmla="val 304860"/>
              <a:gd name="f816" fmla="val 2145703"/>
              <a:gd name="f817" fmla="val 304314"/>
              <a:gd name="f818" fmla="val 2112090"/>
              <a:gd name="f819" fmla="val 314083"/>
              <a:gd name="f820" fmla="val 2134724"/>
              <a:gd name="f821" fmla="val 304273"/>
              <a:gd name="f822" fmla="val 2092533"/>
              <a:gd name="f823" fmla="val 308983"/>
              <a:gd name="f824" fmla="val 2088154"/>
              <a:gd name="f825" fmla="val 303590"/>
              <a:gd name="f826" fmla="val 2066396"/>
              <a:gd name="f827" fmla="val 301642"/>
              <a:gd name="f828" fmla="val 2057359"/>
              <a:gd name="f829" fmla="val 301720"/>
              <a:gd name="f830" fmla="val 2041038"/>
              <a:gd name="f831" fmla="val 313213"/>
              <a:gd name="f832" fmla="val 2032807"/>
              <a:gd name="f833" fmla="val 306736"/>
              <a:gd name="f834" fmla="val 2016105"/>
              <a:gd name="f835" fmla="val 312847"/>
              <a:gd name="f836" fmla="val 2019262"/>
              <a:gd name="f837" fmla="val 310007"/>
              <a:gd name="f838" fmla="val 1975377"/>
              <a:gd name="f839" fmla="val 316234"/>
              <a:gd name="f840" fmla="val 1983129"/>
              <a:gd name="f841" fmla="val 322177"/>
              <a:gd name="f842" fmla="val 1972692"/>
              <a:gd name="f843" fmla="val 313034"/>
              <a:gd name="f844" fmla="val 1967129"/>
              <a:gd name="f845" fmla="val 318238"/>
              <a:gd name="f846" fmla="val 1956745"/>
              <a:gd name="f847" fmla="val 319718"/>
              <a:gd name="f848" fmla="val 1944884"/>
              <a:gd name="f849" fmla="val 311423"/>
              <a:gd name="f850" fmla="val 1963350"/>
              <a:gd name="f851" fmla="val 311341"/>
              <a:gd name="f852" fmla="val 1950160"/>
              <a:gd name="f853" fmla="val 323556"/>
              <a:gd name="f854" fmla="val 1879546"/>
              <a:gd name="f855" fmla="val 320263"/>
              <a:gd name="f856" fmla="val 1869846"/>
              <a:gd name="f857" fmla="val 322312"/>
              <a:gd name="f858" fmla="val 1862247"/>
              <a:gd name="f859" fmla="val 326085"/>
              <a:gd name="f860" fmla="val 1854893"/>
              <a:gd name="f861" fmla="val 325955"/>
              <a:gd name="f862" fmla="val 1832625"/>
              <a:gd name="f863" fmla="val 332007"/>
              <a:gd name="f864" fmla="val 1812578"/>
              <a:gd name="f865" fmla="val 335058"/>
              <a:gd name="f866" fmla="val 1787684"/>
              <a:gd name="f867" fmla="val 331933"/>
              <a:gd name="f868" fmla="val 1760490"/>
              <a:gd name="f869" fmla="val 342400"/>
              <a:gd name="f870" fmla="val 1747069"/>
              <a:gd name="f871" fmla="val 345620"/>
              <a:gd name="f872" fmla="val 1720464"/>
              <a:gd name="f873" fmla="val 337355"/>
              <a:gd name="f874" fmla="val 1693643"/>
              <a:gd name="f875" fmla="val 360215"/>
              <a:gd name="f876" fmla="val 1703686"/>
              <a:gd name="f877" fmla="val 360760"/>
              <a:gd name="f878" fmla="val 1681196"/>
              <a:gd name="f879" fmla="val 353923"/>
              <a:gd name="f880" fmla="val 1644243"/>
              <a:gd name="f881" fmla="val 368449"/>
              <a:gd name="f882" fmla="val 1682451"/>
              <a:gd name="f883" fmla="val 368483"/>
              <a:gd name="f884" fmla="val 1625881"/>
              <a:gd name="f885" fmla="val 367181"/>
              <a:gd name="f886" fmla="val 1622619"/>
              <a:gd name="f887" fmla="val 369088"/>
              <a:gd name="f888" fmla="val 1615868"/>
              <a:gd name="f889" fmla="val 371077"/>
              <a:gd name="f890" fmla="val 1616704"/>
              <a:gd name="f891" fmla="val 371005"/>
              <a:gd name="f892" fmla="val 1604306"/>
              <a:gd name="f893" fmla="val 384453"/>
              <a:gd name="f894" fmla="val 1569256"/>
              <a:gd name="f895" fmla="val 383008"/>
              <a:gd name="f896" fmla="val 1551493"/>
              <a:gd name="f897" fmla="val 390598"/>
              <a:gd name="f898" fmla="val 1517303"/>
              <a:gd name="f899" fmla="val 381821"/>
              <a:gd name="f900" fmla="val 1500132"/>
              <a:gd name="f901" fmla="val 384834"/>
              <a:gd name="f902" fmla="val 1475233"/>
              <a:gd name="f903" fmla="val 393221"/>
              <a:gd name="f904" fmla="val 1446677"/>
              <a:gd name="f905" fmla="val 400498"/>
              <a:gd name="f906" fmla="val 1430031"/>
              <a:gd name="f907" fmla="val 418371"/>
              <a:gd name="f908" fmla="val 1380155"/>
              <a:gd name="f909" fmla="val 469641"/>
              <a:gd name="f910" fmla="val 1210871"/>
              <a:gd name="f911" fmla="val 507460"/>
              <a:gd name="f912" fmla="val 1148093"/>
              <a:gd name="f913" fmla="val 486915"/>
              <a:gd name="f914" fmla="val 1066841"/>
              <a:gd name="f915" fmla="val 489701"/>
              <a:gd name="f916" fmla="val 1028427"/>
              <a:gd name="f917" fmla="val 478454"/>
              <a:gd name="f918" fmla="val 1012506"/>
              <a:gd name="f919" fmla="val 490925"/>
              <a:gd name="f920" fmla="val 999600"/>
              <a:gd name="f921" fmla="val 486354"/>
              <a:gd name="f922" fmla="val 980383"/>
              <a:gd name="f923" fmla="val 483880"/>
              <a:gd name="f924" fmla="val 937629"/>
              <a:gd name="f925" fmla="val 471099"/>
              <a:gd name="f926" fmla="val 895192"/>
              <a:gd name="f927" fmla="val 479762"/>
              <a:gd name="f928" fmla="val 839699"/>
              <a:gd name="f929" fmla="val 444550"/>
              <a:gd name="f930" fmla="val 814685"/>
              <a:gd name="f931" fmla="val 465776"/>
              <a:gd name="f932" fmla="val 749644"/>
              <a:gd name="f933" fmla="val 445664"/>
              <a:gd name="f934" fmla="val 696545"/>
              <a:gd name="f935" fmla="val 441558"/>
              <a:gd name="f936" fmla="val 665722"/>
              <a:gd name="f937" fmla="val 459046"/>
              <a:gd name="f938" fmla="val 617297"/>
              <a:gd name="f939" fmla="val 440047"/>
              <a:gd name="f940" fmla="val 606615"/>
              <a:gd name="f941" fmla="val 451675"/>
              <a:gd name="f942" fmla="val 592509"/>
              <a:gd name="f943" fmla="val 432892"/>
              <a:gd name="f944" fmla="val 579307"/>
              <a:gd name="f945" fmla="val 431225"/>
              <a:gd name="f946" fmla="val 563889"/>
              <a:gd name="f947" fmla="val 438618"/>
              <a:gd name="f948" fmla="val 551582"/>
              <a:gd name="f949" fmla="val 432225"/>
              <a:gd name="f950" fmla="val 545475"/>
              <a:gd name="f951" fmla="val 430803"/>
              <a:gd name="f952" fmla="val 534294"/>
              <a:gd name="f953" fmla="val 435364"/>
              <a:gd name="f954" fmla="val 529230"/>
              <a:gd name="f955" fmla="val 435126"/>
              <a:gd name="f956" fmla="val 519767"/>
              <a:gd name="f957" fmla="val 429777"/>
              <a:gd name="f958" fmla="val 516548"/>
              <a:gd name="f959" fmla="val 417444"/>
              <a:gd name="f960" fmla="val 521116"/>
              <a:gd name="f961" fmla="val 423596"/>
              <a:gd name="f962" fmla="val 488251"/>
              <a:gd name="f963" fmla="val 415090"/>
              <a:gd name="f964" fmla="val 485808"/>
              <a:gd name="f965" fmla="val 413316"/>
              <a:gd name="f966" fmla="val 466733"/>
              <a:gd name="f967" fmla="val 424116"/>
              <a:gd name="f968" fmla="val 383903"/>
              <a:gd name="f969" fmla="val 410499"/>
              <a:gd name="f970" fmla="val 369873"/>
              <a:gd name="f971" fmla="val 404034"/>
              <a:gd name="f972" fmla="val 331308"/>
              <a:gd name="f973" fmla="val 425696"/>
              <a:gd name="f974" fmla="val 275570"/>
              <a:gd name="f975" fmla="val 425314"/>
              <a:gd name="f976" fmla="val 259180"/>
              <a:gd name="f977" fmla="val 450188"/>
              <a:gd name="f978" fmla="val 242918"/>
              <a:gd name="f979" fmla="val 384634"/>
              <a:gd name="f980" fmla="val 383240"/>
              <a:gd name="f981" fmla="val 94173"/>
              <a:gd name="f982" fmla="val 385641"/>
              <a:gd name="f983" fmla="val 84795"/>
              <a:gd name="f984" fmla="val 385609"/>
              <a:gd name="f985" fmla="val 79782"/>
              <a:gd name="f986" fmla="val 379938"/>
              <a:gd name="f987" fmla="val 77267"/>
              <a:gd name="f988" fmla="val 378301"/>
              <a:gd name="f989" fmla="val 68220"/>
              <a:gd name="f990" fmla="val 376144"/>
              <a:gd name="f991" fmla="val 54774"/>
              <a:gd name="f992" fmla="val 373430"/>
              <a:gd name="f993" fmla="val 38856"/>
              <a:gd name="f994" fmla="+- 0 0 -90"/>
              <a:gd name="f995" fmla="*/ f3 1 7538114"/>
              <a:gd name="f996" fmla="*/ f4 1 6858000"/>
              <a:gd name="f997" fmla="val f5"/>
              <a:gd name="f998" fmla="val f6"/>
              <a:gd name="f999" fmla="val f7"/>
              <a:gd name="f1000" fmla="*/ f994 f0 1"/>
              <a:gd name="f1001" fmla="+- f999 0 f997"/>
              <a:gd name="f1002" fmla="+- f998 0 f997"/>
              <a:gd name="f1003" fmla="*/ f1000 1 f2"/>
              <a:gd name="f1004" fmla="*/ f1002 1 7538114"/>
              <a:gd name="f1005" fmla="*/ f1001 1 6858000"/>
              <a:gd name="f1006" fmla="*/ 366246 f1002 1"/>
              <a:gd name="f1007" fmla="*/ 0 f1001 1"/>
              <a:gd name="f1008" fmla="*/ 2830292 f1002 1"/>
              <a:gd name="f1009" fmla="*/ 3903260 f1002 1"/>
              <a:gd name="f1010" fmla="*/ 4597266 f1002 1"/>
              <a:gd name="f1011" fmla="*/ 7192370 f1002 1"/>
              <a:gd name="f1012" fmla="*/ 7538114 f1002 1"/>
              <a:gd name="f1013" fmla="*/ 6858000 f1001 1"/>
              <a:gd name="f1014" fmla="*/ 170314 f1002 1"/>
              <a:gd name="f1015" fmla="*/ 170341 f1002 1"/>
              <a:gd name="f1016" fmla="*/ 6857759 f1001 1"/>
              <a:gd name="f1017" fmla="*/ 173485 f1002 1"/>
              <a:gd name="f1018" fmla="*/ 6852129 f1001 1"/>
              <a:gd name="f1019" fmla="*/ 167544 f1002 1"/>
              <a:gd name="f1020" fmla="*/ 6830335 f1001 1"/>
              <a:gd name="f1021" fmla="*/ 163472 f1002 1"/>
              <a:gd name="f1022" fmla="*/ 6796707 f1001 1"/>
              <a:gd name="f1023" fmla="*/ 160535 f1002 1"/>
              <a:gd name="f1024" fmla="*/ 6780725 f1001 1"/>
              <a:gd name="f1025" fmla="*/ 162318 f1002 1"/>
              <a:gd name="f1026" fmla="*/ 6767829 f1001 1"/>
              <a:gd name="f1027" fmla="*/ 162771 f1002 1"/>
              <a:gd name="f1028" fmla="*/ 6694444 f1001 1"/>
              <a:gd name="f1029" fmla="*/ 165604 f1002 1"/>
              <a:gd name="f1030" fmla="*/ 6677569 f1001 1"/>
              <a:gd name="f1031" fmla="*/ 171255 f1002 1"/>
              <a:gd name="f1032" fmla="*/ 6669571 f1001 1"/>
              <a:gd name="f1033" fmla="*/ 169240 f1002 1"/>
              <a:gd name="f1034" fmla="*/ 6663304 f1001 1"/>
              <a:gd name="f1035" fmla="*/ 169039 f1002 1"/>
              <a:gd name="f1036" fmla="*/ 6618916 f1001 1"/>
              <a:gd name="f1037" fmla="*/ 168392 f1002 1"/>
              <a:gd name="f1038" fmla="*/ 6589960 f1001 1"/>
              <a:gd name="f1039" fmla="*/ 160636 f1002 1"/>
              <a:gd name="f1040" fmla="*/ 6588200 f1001 1"/>
              <a:gd name="f1041" fmla="*/ 157872 f1002 1"/>
              <a:gd name="f1042" fmla="*/ 6562416 f1001 1"/>
              <a:gd name="f1043" fmla="*/ 162851 f1002 1"/>
              <a:gd name="f1044" fmla="*/ 6534939 f1001 1"/>
              <a:gd name="f1045" fmla="*/ 162153 f1002 1"/>
              <a:gd name="f1046" fmla="*/ 6502552 f1001 1"/>
              <a:gd name="f1047" fmla="*/ 161821 f1002 1"/>
              <a:gd name="f1048" fmla="*/ 6483172 f1001 1"/>
              <a:gd name="f1049" fmla="*/ 154586 f1002 1"/>
              <a:gd name="f1050" fmla="*/ 6432309 f1001 1"/>
              <a:gd name="f1051" fmla="*/ 127078 f1002 1"/>
              <a:gd name="f1052" fmla="*/ 6349783 f1001 1"/>
              <a:gd name="f1053" fmla="*/ 123181 f1002 1"/>
              <a:gd name="f1054" fmla="*/ 6323872 f1001 1"/>
              <a:gd name="f1055" fmla="*/ 124767 f1002 1"/>
              <a:gd name="f1056" fmla="*/ 6319343 f1001 1"/>
              <a:gd name="f1057" fmla="*/ 108246 f1002 1"/>
              <a:gd name="f1058" fmla="*/ 6190348 f1001 1"/>
              <a:gd name="f1059" fmla="*/ 107279 f1002 1"/>
              <a:gd name="f1060" fmla="*/ 6167269 f1001 1"/>
              <a:gd name="f1061" fmla="*/ 107883 f1002 1"/>
              <a:gd name="f1062" fmla="*/ 6149986 f1001 1"/>
              <a:gd name="f1063" fmla="*/ 102380 f1002 1"/>
              <a:gd name="f1064" fmla="*/ 6108622 f1001 1"/>
              <a:gd name="f1065" fmla="*/ 90314 f1002 1"/>
              <a:gd name="f1066" fmla="*/ 6041155 f1001 1"/>
              <a:gd name="f1067" fmla="*/ 88409 f1002 1"/>
              <a:gd name="f1068" fmla="*/ 6026587 f1001 1"/>
              <a:gd name="f1069" fmla="*/ 89403 f1002 1"/>
              <a:gd name="f1070" fmla="*/ 6013265 f1001 1"/>
              <a:gd name="f1071" fmla="*/ 91927 f1002 1"/>
              <a:gd name="f1072" fmla="*/ 6009478 f1001 1"/>
              <a:gd name="f1073" fmla="*/ 91302 f1002 1"/>
              <a:gd name="f1074" fmla="*/ 6001336 f1001 1"/>
              <a:gd name="f1075" fmla="*/ 91687 f1002 1"/>
              <a:gd name="f1076" fmla="*/ 5999003 f1001 1"/>
              <a:gd name="f1077" fmla="*/ 93336 f1002 1"/>
              <a:gd name="f1078" fmla="*/ 5985795 f1001 1"/>
              <a:gd name="f1079" fmla="*/ 83190 f1002 1"/>
              <a:gd name="f1080" fmla="*/ 5961758 f1001 1"/>
              <a:gd name="f1081" fmla="*/ 81952 f1002 1"/>
              <a:gd name="f1082" fmla="*/ 5928761 f1001 1"/>
              <a:gd name="f1083" fmla="*/ 67420 f1002 1"/>
              <a:gd name="f1084" fmla="*/ 5787247 f1001 1"/>
              <a:gd name="f1085" fmla="*/ 50760 f1002 1"/>
              <a:gd name="f1086" fmla="*/ 5710700 f1001 1"/>
              <a:gd name="f1087" fmla="*/ 42956 f1002 1"/>
              <a:gd name="f1088" fmla="*/ 5641754 f1001 1"/>
              <a:gd name="f1089" fmla="*/ 29695 f1002 1"/>
              <a:gd name="f1090" fmla="*/ 5602326 f1001 1"/>
              <a:gd name="f1091" fmla="*/ 18841 f1002 1"/>
              <a:gd name="f1092" fmla="*/ 5570885 f1001 1"/>
              <a:gd name="f1093" fmla="*/ 9977 f1002 1"/>
              <a:gd name="f1094" fmla="*/ 5543492 f1001 1"/>
              <a:gd name="f1095" fmla="*/ 5255 f1002 1"/>
              <a:gd name="f1096" fmla="*/ 5531024 f1001 1"/>
              <a:gd name="f1097" fmla="*/ 5447 f1002 1"/>
              <a:gd name="f1098" fmla="*/ 5527845 f1001 1"/>
              <a:gd name="f1099" fmla="*/ 0 f1002 1"/>
              <a:gd name="f1100" fmla="*/ 5507724 f1001 1"/>
              <a:gd name="f1101" fmla="*/ 435 f1002 1"/>
              <a:gd name="f1102" fmla="*/ 5507045 f1001 1"/>
              <a:gd name="f1103" fmla="*/ 1128 f1002 1"/>
              <a:gd name="f1104" fmla="*/ 5499619 f1001 1"/>
              <a:gd name="f1105" fmla="*/ 1291 f1002 1"/>
              <a:gd name="f1106" fmla="*/ 5486342 f1001 1"/>
              <a:gd name="f1107" fmla="*/ 7976 f1002 1"/>
              <a:gd name="f1108" fmla="*/ 5450755 f1001 1"/>
              <a:gd name="f1109" fmla="*/ 2355 f1002 1"/>
              <a:gd name="f1110" fmla="*/ 5429732 f1001 1"/>
              <a:gd name="f1111" fmla="*/ 1499 f1002 1"/>
              <a:gd name="f1112" fmla="*/ 5370432 f1001 1"/>
              <a:gd name="f1113" fmla="*/ 11483 f1002 1"/>
              <a:gd name="f1114" fmla="*/ 5308330 f1001 1"/>
              <a:gd name="f1115" fmla="*/ 12793 f1002 1"/>
              <a:gd name="f1116" fmla="*/ 5246026 f1001 1"/>
              <a:gd name="f1117" fmla="*/ 12525 f1002 1"/>
              <a:gd name="f1118" fmla="*/ 5223468 f1001 1"/>
              <a:gd name="f1119" fmla="*/ 15322 f1002 1"/>
              <a:gd name="f1120" fmla="*/ 5183258 f1001 1"/>
              <a:gd name="f1121" fmla="*/ 18633 f1002 1"/>
              <a:gd name="f1122" fmla="*/ 5164842 f1001 1"/>
              <a:gd name="f1123" fmla="*/ 18428 f1002 1"/>
              <a:gd name="f1124" fmla="*/ 5164034 f1001 1"/>
              <a:gd name="f1125" fmla="*/ 19854 f1002 1"/>
              <a:gd name="f1126" fmla="*/ 5162388 f1001 1"/>
              <a:gd name="f1127" fmla="*/ 20514 f1002 1"/>
              <a:gd name="f1128" fmla="*/ 5158981 f1001 1"/>
              <a:gd name="f1129" fmla="*/ 20089 f1002 1"/>
              <a:gd name="f1130" fmla="*/ 5149681 f1001 1"/>
              <a:gd name="f1131" fmla="*/ 19561 f1002 1"/>
              <a:gd name="f1132" fmla="*/ 5146183 f1001 1"/>
              <a:gd name="f1133" fmla="*/ 19571 f1002 1"/>
              <a:gd name="f1134" fmla="*/ 5141065 f1001 1"/>
              <a:gd name="f1135" fmla="*/ 19690 f1002 1"/>
              <a:gd name="f1136" fmla="*/ 5140937 f1001 1"/>
              <a:gd name="f1137" fmla="*/ 19471 f1002 1"/>
              <a:gd name="f1138" fmla="*/ 5136144 f1001 1"/>
              <a:gd name="f1139" fmla="*/ 16918 f1002 1"/>
              <a:gd name="f1140" fmla="*/ 5112689 f1001 1"/>
              <a:gd name="f1141" fmla="*/ 28071 f1002 1"/>
              <a:gd name="f1142" fmla="*/ 5081696 f1001 1"/>
              <a:gd name="f1143" fmla="*/ 30005 f1002 1"/>
              <a:gd name="f1144" fmla="*/ 5068879 f1001 1"/>
              <a:gd name="f1145" fmla="*/ 31661 f1002 1"/>
              <a:gd name="f1146" fmla="*/ 5062033 f1001 1"/>
              <a:gd name="f1147" fmla="*/ 32169 f1002 1"/>
              <a:gd name="f1148" fmla="*/ 5061608 f1001 1"/>
              <a:gd name="f1149" fmla="*/ 27436 f1002 1"/>
              <a:gd name="f1150" fmla="*/ 5021480 f1001 1"/>
              <a:gd name="f1151" fmla="*/ 26614 f1002 1"/>
              <a:gd name="f1152" fmla="*/ 5013906 f1001 1"/>
              <a:gd name="f1153" fmla="*/ 25056 f1002 1"/>
              <a:gd name="f1154" fmla="*/ 5011767 f1001 1"/>
              <a:gd name="f1155" fmla="*/ 24513 f1002 1"/>
              <a:gd name="f1156" fmla="*/ 5000592 f1001 1"/>
              <a:gd name="f1157" fmla="*/ 24951 f1002 1"/>
              <a:gd name="f1158" fmla="*/ 4999307 f1001 1"/>
              <a:gd name="f1159" fmla="*/ 22644 f1002 1"/>
              <a:gd name="f1160" fmla="*/ 4990090 f1001 1"/>
              <a:gd name="f1161" fmla="*/ 18465 f1002 1"/>
              <a:gd name="f1162" fmla="*/ 4982366 f1001 1"/>
              <a:gd name="f1163" fmla="*/ 20888 f1002 1"/>
              <a:gd name="f1164" fmla="*/ 4887310 f1001 1"/>
              <a:gd name="f1165" fmla="*/ 15781 f1002 1"/>
              <a:gd name="f1166" fmla="*/ 4807298 f1001 1"/>
              <a:gd name="f1167" fmla="*/ 19649 f1002 1"/>
              <a:gd name="f1168" fmla="*/ 4779990 f1001 1"/>
              <a:gd name="f1169" fmla="*/ 21858 f1002 1"/>
              <a:gd name="f1170" fmla="*/ 4664237 f1001 1"/>
              <a:gd name="f1171" fmla="*/ 13583 f1002 1"/>
              <a:gd name="f1172" fmla="*/ 4598607 f1001 1"/>
              <a:gd name="f1173" fmla="*/ 7118 f1002 1"/>
              <a:gd name="f1174" fmla="*/ 4546768 f1001 1"/>
              <a:gd name="f1175" fmla="*/ 14555 f1002 1"/>
              <a:gd name="f1176" fmla="*/ 4522182 f1001 1"/>
              <a:gd name="f1177" fmla="*/ 17290 f1002 1"/>
              <a:gd name="f1178" fmla="*/ 4509768 f1001 1"/>
              <a:gd name="f1179" fmla="*/ 17421 f1002 1"/>
              <a:gd name="f1180" fmla="*/ 4494586 f1001 1"/>
              <a:gd name="f1181" fmla="*/ 18193 f1002 1"/>
              <a:gd name="f1182" fmla="*/ 4440649 f1001 1"/>
              <a:gd name="f1183" fmla="*/ 16616 f1002 1"/>
              <a:gd name="f1184" fmla="*/ 4431853 f1001 1"/>
              <a:gd name="f1185" fmla="*/ 19246 f1002 1"/>
              <a:gd name="f1186" fmla="*/ 4403141 f1001 1"/>
              <a:gd name="f1187" fmla="*/ 19623 f1002 1"/>
              <a:gd name="f1188" fmla="*/ 4356631 f1001 1"/>
              <a:gd name="f1189" fmla="*/ 20293 f1002 1"/>
              <a:gd name="f1190" fmla="*/ 4339937 f1001 1"/>
              <a:gd name="f1191" fmla="*/ 18752 f1002 1"/>
              <a:gd name="f1192" fmla="*/ 4331435 f1001 1"/>
              <a:gd name="f1193" fmla="*/ 24901 f1002 1"/>
              <a:gd name="f1194" fmla="*/ 4320990 f1001 1"/>
              <a:gd name="f1195" fmla="*/ 23734 f1002 1"/>
              <a:gd name="f1196" fmla="*/ 4309111 f1001 1"/>
              <a:gd name="f1197" fmla="*/ 29040 f1002 1"/>
              <a:gd name="f1198" fmla="*/ 4263489 f1001 1"/>
              <a:gd name="f1199" fmla="*/ 29429 f1002 1"/>
              <a:gd name="f1200" fmla="*/ 4258775 f1001 1"/>
              <a:gd name="f1201" fmla="*/ 33702 f1002 1"/>
              <a:gd name="f1202" fmla="*/ 4248512 f1001 1"/>
              <a:gd name="f1203" fmla="*/ 37356 f1002 1"/>
              <a:gd name="f1204" fmla="*/ 4228644 f1001 1"/>
              <a:gd name="f1205" fmla="*/ 50107 f1002 1"/>
              <a:gd name="f1206" fmla="*/ 4193665 f1001 1"/>
              <a:gd name="f1207" fmla="*/ 56192 f1002 1"/>
              <a:gd name="f1208" fmla="*/ 4173105 f1001 1"/>
              <a:gd name="f1209" fmla="*/ 61800 f1002 1"/>
              <a:gd name="f1210" fmla="*/ 4159194 f1001 1"/>
              <a:gd name="f1211" fmla="*/ 69720 f1002 1"/>
              <a:gd name="f1212" fmla="*/ 4118135 f1001 1"/>
              <a:gd name="f1213" fmla="*/ 80190 f1002 1"/>
              <a:gd name="f1214" fmla="*/ 4047713 f1001 1"/>
              <a:gd name="f1215" fmla="*/ 96666 f1002 1"/>
              <a:gd name="f1216" fmla="*/ 3980780 f1001 1"/>
              <a:gd name="f1217" fmla="*/ 107651 f1002 1"/>
              <a:gd name="f1218" fmla="*/ 3941872 f1001 1"/>
              <a:gd name="f1219" fmla="*/ 118444 f1002 1"/>
              <a:gd name="f1220" fmla="*/ 3897465 f1001 1"/>
              <a:gd name="f1221" fmla="*/ 134545 f1002 1"/>
              <a:gd name="f1222" fmla="*/ 3811132 f1001 1"/>
              <a:gd name="f1223" fmla="*/ 145381 f1002 1"/>
              <a:gd name="f1224" fmla="*/ 3746540 f1001 1"/>
              <a:gd name="f1225" fmla="*/ 146587 f1002 1"/>
              <a:gd name="f1226" fmla="*/ 3670275 f1001 1"/>
              <a:gd name="f1227" fmla="*/ 165690 f1002 1"/>
              <a:gd name="f1228" fmla="*/ 3580981 f1001 1"/>
              <a:gd name="f1229" fmla="*/ 163175 f1002 1"/>
              <a:gd name="f1230" fmla="*/ 3570960 f1001 1"/>
              <a:gd name="f1231" fmla="*/ 162665 f1002 1"/>
              <a:gd name="f1232" fmla="*/ 3560693 f1001 1"/>
              <a:gd name="f1233" fmla="*/ 163299 f1002 1"/>
              <a:gd name="f1234" fmla="*/ 3559743 f1001 1"/>
              <a:gd name="f1235" fmla="*/ 164777 f1002 1"/>
              <a:gd name="f1236" fmla="*/ 3548721 f1001 1"/>
              <a:gd name="f1237" fmla="*/ 163708 f1002 1"/>
              <a:gd name="f1238" fmla="*/ 3545693 f1001 1"/>
              <a:gd name="f1239" fmla="*/ 164286 f1002 1"/>
              <a:gd name="f1240" fmla="*/ 3537938 f1001 1"/>
              <a:gd name="f1241" fmla="*/ 164247 f1002 1"/>
              <a:gd name="f1242" fmla="*/ 3522141 f1001 1"/>
              <a:gd name="f1243" fmla="*/ 165343 f1002 1"/>
              <a:gd name="f1244" fmla="*/ 3519672 f1001 1"/>
              <a:gd name="f1245" fmla="*/ 167001 f1002 1"/>
              <a:gd name="f1246" fmla="*/ 3496604 f1001 1"/>
              <a:gd name="f1247" fmla="*/ 167547 f1002 1"/>
              <a:gd name="f1248" fmla="*/ 3496517 f1001 1"/>
              <a:gd name="f1249" fmla="*/ 170301 f1002 1"/>
              <a:gd name="f1250" fmla="*/ 3491023 f1001 1"/>
              <a:gd name="f1251" fmla="*/ 174371 f1002 1"/>
              <a:gd name="f1252" fmla="*/ 3479998 f1001 1"/>
              <a:gd name="f1253" fmla="*/ 190228 f1002 1"/>
              <a:gd name="f1254" fmla="*/ 3457434 f1001 1"/>
              <a:gd name="f1255" fmla="*/ 192016 f1002 1"/>
              <a:gd name="f1256" fmla="*/ 3433411 f1001 1"/>
              <a:gd name="f1257" fmla="*/ 192663 f1002 1"/>
              <a:gd name="f1258" fmla="*/ 3428691 f1001 1"/>
              <a:gd name="f1259" fmla="*/ 192793 f1002 1"/>
              <a:gd name="f1260" fmla="*/ 3428643 f1001 1"/>
              <a:gd name="f1261" fmla="*/ 193710 f1002 1"/>
              <a:gd name="f1262" fmla="*/ 3423760 f1001 1"/>
              <a:gd name="f1263" fmla="*/ 193839 f1002 1"/>
              <a:gd name="f1264" fmla="*/ 3420085 f1001 1"/>
              <a:gd name="f1265" fmla="*/ 195094 f1002 1"/>
              <a:gd name="f1266" fmla="*/ 3410930 f1001 1"/>
              <a:gd name="f1267" fmla="*/ 196311 f1002 1"/>
              <a:gd name="f1268" fmla="*/ 3408092 f1001 1"/>
              <a:gd name="f1269" fmla="*/ 197928 f1002 1"/>
              <a:gd name="f1270" fmla="*/ 3407419 f1001 1"/>
              <a:gd name="f1271" fmla="*/ 197881 f1002 1"/>
              <a:gd name="f1272" fmla="*/ 3406520 f1001 1"/>
              <a:gd name="f1273" fmla="*/ 204222 f1002 1"/>
              <a:gd name="f1274" fmla="*/ 3391015 f1001 1"/>
              <a:gd name="f1275" fmla="*/ 213950 f1002 1"/>
              <a:gd name="f1276" fmla="*/ 3354361 f1001 1"/>
              <a:gd name="f1277" fmla="*/ 217699 f1002 1"/>
              <a:gd name="f1278" fmla="*/ 3332639 f1001 1"/>
              <a:gd name="f1279" fmla="*/ 229963 f1002 1"/>
              <a:gd name="f1280" fmla="*/ 3273935 f1001 1"/>
              <a:gd name="f1281" fmla="*/ 243785 f1002 1"/>
              <a:gd name="f1282" fmla="*/ 3215621 f1001 1"/>
              <a:gd name="f1283" fmla="*/ 259175 f1002 1"/>
              <a:gd name="f1284" fmla="*/ 3189909 f1001 1"/>
              <a:gd name="f1285" fmla="*/ 259988 f1002 1"/>
              <a:gd name="f1286" fmla="*/ 3186579 f1001 1"/>
              <a:gd name="f1287" fmla="*/ 259980 f1002 1"/>
              <a:gd name="f1288" fmla="*/ 3177264 f1001 1"/>
              <a:gd name="f1289" fmla="*/ 259609 f1002 1"/>
              <a:gd name="f1290" fmla="*/ 3173723 f1001 1"/>
              <a:gd name="f1291" fmla="*/ 259848 f1002 1"/>
              <a:gd name="f1292" fmla="*/ 3168622 f1001 1"/>
              <a:gd name="f1293" fmla="*/ 259971 f1002 1"/>
              <a:gd name="f1294" fmla="*/ 3168508 f1001 1"/>
              <a:gd name="f1295" fmla="*/ 259966 f1002 1"/>
              <a:gd name="f1296" fmla="*/ 3163706 f1001 1"/>
              <a:gd name="f1297" fmla="*/ 258467 f1002 1"/>
              <a:gd name="f1298" fmla="*/ 3140064 f1001 1"/>
              <a:gd name="f1299" fmla="*/ 270990 f1002 1"/>
              <a:gd name="f1300" fmla="*/ 3110288 f1001 1"/>
              <a:gd name="f1301" fmla="*/ 273494 f1002 1"/>
              <a:gd name="f1302" fmla="*/ 3097704 f1001 1"/>
              <a:gd name="f1303" fmla="*/ 275456 f1002 1"/>
              <a:gd name="f1304" fmla="*/ 3091047 f1001 1"/>
              <a:gd name="f1305" fmla="*/ 275980 f1002 1"/>
              <a:gd name="f1306" fmla="*/ 3090672 f1001 1"/>
              <a:gd name="f1307" fmla="*/ 274486 f1002 1"/>
              <a:gd name="f1308" fmla="*/ 3068004 f1001 1"/>
              <a:gd name="f1309" fmla="*/ 275226 f1002 1"/>
              <a:gd name="f1310" fmla="*/ 3065087 f1001 1"/>
              <a:gd name="f1311" fmla="*/ 273050 f1002 1"/>
              <a:gd name="f1312" fmla="*/ 3050191 f1001 1"/>
              <a:gd name="f1313" fmla="*/ 272566 f1002 1"/>
              <a:gd name="f1314" fmla="*/ 3042559 f1001 1"/>
              <a:gd name="f1315" fmla="*/ 271107 f1002 1"/>
              <a:gd name="f1316" fmla="*/ 3040271 f1001 1"/>
              <a:gd name="f1317" fmla="*/ 271065 f1002 1"/>
              <a:gd name="f1318" fmla="*/ 3029072 f1001 1"/>
              <a:gd name="f1319" fmla="*/ 271558 f1002 1"/>
              <a:gd name="f1320" fmla="*/ 3027835 f1001 1"/>
              <a:gd name="f1321" fmla="*/ 268717 f1002 1"/>
              <a:gd name="f1322" fmla="*/ 2964245 f1001 1"/>
              <a:gd name="f1323" fmla="*/ 272511 f1002 1"/>
              <a:gd name="f1324" fmla="*/ 2915772 f1001 1"/>
              <a:gd name="f1325" fmla="*/ 270356 f1002 1"/>
              <a:gd name="f1326" fmla="*/ 2825842 f1001 1"/>
              <a:gd name="f1327" fmla="*/ 273897 f1002 1"/>
              <a:gd name="f1328" fmla="*/ 2734957 f1001 1"/>
              <a:gd name="f1329" fmla="*/ 274458 f1002 1"/>
              <a:gd name="f1330" fmla="*/ 2636572 f1001 1"/>
              <a:gd name="f1331" fmla="*/ 279157 f1002 1"/>
              <a:gd name="f1332" fmla="*/ 2604260 f1001 1"/>
              <a:gd name="f1333" fmla="*/ 288131 f1002 1"/>
              <a:gd name="f1334" fmla="*/ 2582747 f1001 1"/>
              <a:gd name="f1335" fmla="*/ 282516 f1002 1"/>
              <a:gd name="f1336" fmla="*/ 2478755 f1001 1"/>
              <a:gd name="f1337" fmla="*/ 287359 f1002 1"/>
              <a:gd name="f1338" fmla="*/ 2451804 f1001 1"/>
              <a:gd name="f1339" fmla="*/ 289577 f1002 1"/>
              <a:gd name="f1340" fmla="*/ 2408801 f1001 1"/>
              <a:gd name="f1341" fmla="*/ 293203 f1002 1"/>
              <a:gd name="f1342" fmla="*/ 2392670 f1001 1"/>
              <a:gd name="f1343" fmla="*/ 304183 f1002 1"/>
              <a:gd name="f1344" fmla="*/ 2330165 f1001 1"/>
              <a:gd name="f1345" fmla="*/ 310900 f1002 1"/>
              <a:gd name="f1346" fmla="*/ 2276363 f1001 1"/>
              <a:gd name="f1347" fmla="*/ 303909 f1002 1"/>
              <a:gd name="f1348" fmla="*/ 2236310 f1001 1"/>
              <a:gd name="f1349" fmla="*/ 306187 f1002 1"/>
              <a:gd name="f1350" fmla="*/ 2232984 f1001 1"/>
              <a:gd name="f1351" fmla="*/ 307158 f1002 1"/>
              <a:gd name="f1352" fmla="*/ 2205763 f1001 1"/>
              <a:gd name="f1353" fmla="*/ 304860 f1002 1"/>
              <a:gd name="f1354" fmla="*/ 2145703 f1001 1"/>
              <a:gd name="f1355" fmla="*/ 304273 f1002 1"/>
              <a:gd name="f1356" fmla="*/ 2092533 f1001 1"/>
              <a:gd name="f1357" fmla="*/ 301642 f1002 1"/>
              <a:gd name="f1358" fmla="*/ 2057359 f1001 1"/>
              <a:gd name="f1359" fmla="*/ 306736 f1002 1"/>
              <a:gd name="f1360" fmla="*/ 2016105 f1001 1"/>
              <a:gd name="f1361" fmla="*/ 316234 f1002 1"/>
              <a:gd name="f1362" fmla="*/ 1983129 f1001 1"/>
              <a:gd name="f1363" fmla="*/ 318238 f1002 1"/>
              <a:gd name="f1364" fmla="*/ 1956745 f1001 1"/>
              <a:gd name="f1365" fmla="*/ 311341 f1002 1"/>
              <a:gd name="f1366" fmla="*/ 1950160 f1001 1"/>
              <a:gd name="f1367" fmla="*/ 323556 f1002 1"/>
              <a:gd name="f1368" fmla="*/ 1879546 f1001 1"/>
              <a:gd name="f1369" fmla="*/ 326085 f1002 1"/>
              <a:gd name="f1370" fmla="*/ 1854893 f1001 1"/>
              <a:gd name="f1371" fmla="*/ 335058 f1002 1"/>
              <a:gd name="f1372" fmla="*/ 1787684 f1001 1"/>
              <a:gd name="f1373" fmla="*/ 345620 f1002 1"/>
              <a:gd name="f1374" fmla="*/ 1720464 f1001 1"/>
              <a:gd name="f1375" fmla="*/ 360760 f1002 1"/>
              <a:gd name="f1376" fmla="*/ 1681196 f1001 1"/>
              <a:gd name="f1377" fmla="*/ 368483 f1002 1"/>
              <a:gd name="f1378" fmla="*/ 1625881 f1001 1"/>
              <a:gd name="f1379" fmla="*/ 371077 f1002 1"/>
              <a:gd name="f1380" fmla="*/ 1616704 f1001 1"/>
              <a:gd name="f1381" fmla="*/ 383008 f1002 1"/>
              <a:gd name="f1382" fmla="*/ 1551493 f1001 1"/>
              <a:gd name="f1383" fmla="*/ 384834 f1002 1"/>
              <a:gd name="f1384" fmla="*/ 1475233 f1001 1"/>
              <a:gd name="f1385" fmla="*/ 418371 f1002 1"/>
              <a:gd name="f1386" fmla="*/ 1380155 f1001 1"/>
              <a:gd name="f1387" fmla="*/ 469641 f1002 1"/>
              <a:gd name="f1388" fmla="*/ 1210871 f1001 1"/>
              <a:gd name="f1389" fmla="*/ 489701 f1002 1"/>
              <a:gd name="f1390" fmla="*/ 1028427 f1001 1"/>
              <a:gd name="f1391" fmla="*/ 486354 f1002 1"/>
              <a:gd name="f1392" fmla="*/ 980383 f1001 1"/>
              <a:gd name="f1393" fmla="*/ 479762 f1002 1"/>
              <a:gd name="f1394" fmla="*/ 839699 f1001 1"/>
              <a:gd name="f1395" fmla="*/ 445664 f1002 1"/>
              <a:gd name="f1396" fmla="*/ 696545 f1001 1"/>
              <a:gd name="f1397" fmla="*/ 440047 f1002 1"/>
              <a:gd name="f1398" fmla="*/ 606615 f1001 1"/>
              <a:gd name="f1399" fmla="*/ 431225 f1002 1"/>
              <a:gd name="f1400" fmla="*/ 563889 f1001 1"/>
              <a:gd name="f1401" fmla="*/ 430803 f1002 1"/>
              <a:gd name="f1402" fmla="*/ 534294 f1001 1"/>
              <a:gd name="f1403" fmla="*/ 429777 f1002 1"/>
              <a:gd name="f1404" fmla="*/ 516548 f1001 1"/>
              <a:gd name="f1405" fmla="*/ 415090 f1002 1"/>
              <a:gd name="f1406" fmla="*/ 485808 f1001 1"/>
              <a:gd name="f1407" fmla="*/ 410499 f1002 1"/>
              <a:gd name="f1408" fmla="*/ 369873 f1001 1"/>
              <a:gd name="f1409" fmla="*/ 425314 f1002 1"/>
              <a:gd name="f1410" fmla="*/ 259180 f1001 1"/>
              <a:gd name="f1411" fmla="*/ 383240 f1002 1"/>
              <a:gd name="f1412" fmla="*/ 94173 f1001 1"/>
              <a:gd name="f1413" fmla="*/ 379938 f1002 1"/>
              <a:gd name="f1414" fmla="*/ 77267 f1001 1"/>
              <a:gd name="f1415" fmla="*/ 373430 f1002 1"/>
              <a:gd name="f1416" fmla="*/ 38856 f1001 1"/>
              <a:gd name="f1417" fmla="+- f1003 0 f1"/>
              <a:gd name="f1418" fmla="*/ f1006 1 7538114"/>
              <a:gd name="f1419" fmla="*/ f1007 1 6858000"/>
              <a:gd name="f1420" fmla="*/ f1008 1 7538114"/>
              <a:gd name="f1421" fmla="*/ f1009 1 7538114"/>
              <a:gd name="f1422" fmla="*/ f1010 1 7538114"/>
              <a:gd name="f1423" fmla="*/ f1011 1 7538114"/>
              <a:gd name="f1424" fmla="*/ f1012 1 7538114"/>
              <a:gd name="f1425" fmla="*/ f1013 1 6858000"/>
              <a:gd name="f1426" fmla="*/ f1014 1 7538114"/>
              <a:gd name="f1427" fmla="*/ f1015 1 7538114"/>
              <a:gd name="f1428" fmla="*/ f1016 1 6858000"/>
              <a:gd name="f1429" fmla="*/ f1017 1 7538114"/>
              <a:gd name="f1430" fmla="*/ f1018 1 6858000"/>
              <a:gd name="f1431" fmla="*/ f1019 1 7538114"/>
              <a:gd name="f1432" fmla="*/ f1020 1 6858000"/>
              <a:gd name="f1433" fmla="*/ f1021 1 7538114"/>
              <a:gd name="f1434" fmla="*/ f1022 1 6858000"/>
              <a:gd name="f1435" fmla="*/ f1023 1 7538114"/>
              <a:gd name="f1436" fmla="*/ f1024 1 6858000"/>
              <a:gd name="f1437" fmla="*/ f1025 1 7538114"/>
              <a:gd name="f1438" fmla="*/ f1026 1 6858000"/>
              <a:gd name="f1439" fmla="*/ f1027 1 7538114"/>
              <a:gd name="f1440" fmla="*/ f1028 1 6858000"/>
              <a:gd name="f1441" fmla="*/ f1029 1 7538114"/>
              <a:gd name="f1442" fmla="*/ f1030 1 6858000"/>
              <a:gd name="f1443" fmla="*/ f1031 1 7538114"/>
              <a:gd name="f1444" fmla="*/ f1032 1 6858000"/>
              <a:gd name="f1445" fmla="*/ f1033 1 7538114"/>
              <a:gd name="f1446" fmla="*/ f1034 1 6858000"/>
              <a:gd name="f1447" fmla="*/ f1035 1 7538114"/>
              <a:gd name="f1448" fmla="*/ f1036 1 6858000"/>
              <a:gd name="f1449" fmla="*/ f1037 1 7538114"/>
              <a:gd name="f1450" fmla="*/ f1038 1 6858000"/>
              <a:gd name="f1451" fmla="*/ f1039 1 7538114"/>
              <a:gd name="f1452" fmla="*/ f1040 1 6858000"/>
              <a:gd name="f1453" fmla="*/ f1041 1 7538114"/>
              <a:gd name="f1454" fmla="*/ f1042 1 6858000"/>
              <a:gd name="f1455" fmla="*/ f1043 1 7538114"/>
              <a:gd name="f1456" fmla="*/ f1044 1 6858000"/>
              <a:gd name="f1457" fmla="*/ f1045 1 7538114"/>
              <a:gd name="f1458" fmla="*/ f1046 1 6858000"/>
              <a:gd name="f1459" fmla="*/ f1047 1 7538114"/>
              <a:gd name="f1460" fmla="*/ f1048 1 6858000"/>
              <a:gd name="f1461" fmla="*/ f1049 1 7538114"/>
              <a:gd name="f1462" fmla="*/ f1050 1 6858000"/>
              <a:gd name="f1463" fmla="*/ f1051 1 7538114"/>
              <a:gd name="f1464" fmla="*/ f1052 1 6858000"/>
              <a:gd name="f1465" fmla="*/ f1053 1 7538114"/>
              <a:gd name="f1466" fmla="*/ f1054 1 6858000"/>
              <a:gd name="f1467" fmla="*/ f1055 1 7538114"/>
              <a:gd name="f1468" fmla="*/ f1056 1 6858000"/>
              <a:gd name="f1469" fmla="*/ f1057 1 7538114"/>
              <a:gd name="f1470" fmla="*/ f1058 1 6858000"/>
              <a:gd name="f1471" fmla="*/ f1059 1 7538114"/>
              <a:gd name="f1472" fmla="*/ f1060 1 6858000"/>
              <a:gd name="f1473" fmla="*/ f1061 1 7538114"/>
              <a:gd name="f1474" fmla="*/ f1062 1 6858000"/>
              <a:gd name="f1475" fmla="*/ f1063 1 7538114"/>
              <a:gd name="f1476" fmla="*/ f1064 1 6858000"/>
              <a:gd name="f1477" fmla="*/ f1065 1 7538114"/>
              <a:gd name="f1478" fmla="*/ f1066 1 6858000"/>
              <a:gd name="f1479" fmla="*/ f1067 1 7538114"/>
              <a:gd name="f1480" fmla="*/ f1068 1 6858000"/>
              <a:gd name="f1481" fmla="*/ f1069 1 7538114"/>
              <a:gd name="f1482" fmla="*/ f1070 1 6858000"/>
              <a:gd name="f1483" fmla="*/ f1071 1 7538114"/>
              <a:gd name="f1484" fmla="*/ f1072 1 6858000"/>
              <a:gd name="f1485" fmla="*/ f1073 1 7538114"/>
              <a:gd name="f1486" fmla="*/ f1074 1 6858000"/>
              <a:gd name="f1487" fmla="*/ f1075 1 7538114"/>
              <a:gd name="f1488" fmla="*/ f1076 1 6858000"/>
              <a:gd name="f1489" fmla="*/ f1077 1 7538114"/>
              <a:gd name="f1490" fmla="*/ f1078 1 6858000"/>
              <a:gd name="f1491" fmla="*/ f1079 1 7538114"/>
              <a:gd name="f1492" fmla="*/ f1080 1 6858000"/>
              <a:gd name="f1493" fmla="*/ f1081 1 7538114"/>
              <a:gd name="f1494" fmla="*/ f1082 1 6858000"/>
              <a:gd name="f1495" fmla="*/ f1083 1 7538114"/>
              <a:gd name="f1496" fmla="*/ f1084 1 6858000"/>
              <a:gd name="f1497" fmla="*/ f1085 1 7538114"/>
              <a:gd name="f1498" fmla="*/ f1086 1 6858000"/>
              <a:gd name="f1499" fmla="*/ f1087 1 7538114"/>
              <a:gd name="f1500" fmla="*/ f1088 1 6858000"/>
              <a:gd name="f1501" fmla="*/ f1089 1 7538114"/>
              <a:gd name="f1502" fmla="*/ f1090 1 6858000"/>
              <a:gd name="f1503" fmla="*/ f1091 1 7538114"/>
              <a:gd name="f1504" fmla="*/ f1092 1 6858000"/>
              <a:gd name="f1505" fmla="*/ f1093 1 7538114"/>
              <a:gd name="f1506" fmla="*/ f1094 1 6858000"/>
              <a:gd name="f1507" fmla="*/ f1095 1 7538114"/>
              <a:gd name="f1508" fmla="*/ f1096 1 6858000"/>
              <a:gd name="f1509" fmla="*/ f1097 1 7538114"/>
              <a:gd name="f1510" fmla="*/ f1098 1 6858000"/>
              <a:gd name="f1511" fmla="*/ f1099 1 7538114"/>
              <a:gd name="f1512" fmla="*/ f1100 1 6858000"/>
              <a:gd name="f1513" fmla="*/ f1101 1 7538114"/>
              <a:gd name="f1514" fmla="*/ f1102 1 6858000"/>
              <a:gd name="f1515" fmla="*/ f1103 1 7538114"/>
              <a:gd name="f1516" fmla="*/ f1104 1 6858000"/>
              <a:gd name="f1517" fmla="*/ f1105 1 7538114"/>
              <a:gd name="f1518" fmla="*/ f1106 1 6858000"/>
              <a:gd name="f1519" fmla="*/ f1107 1 7538114"/>
              <a:gd name="f1520" fmla="*/ f1108 1 6858000"/>
              <a:gd name="f1521" fmla="*/ f1109 1 7538114"/>
              <a:gd name="f1522" fmla="*/ f1110 1 6858000"/>
              <a:gd name="f1523" fmla="*/ f1111 1 7538114"/>
              <a:gd name="f1524" fmla="*/ f1112 1 6858000"/>
              <a:gd name="f1525" fmla="*/ f1113 1 7538114"/>
              <a:gd name="f1526" fmla="*/ f1114 1 6858000"/>
              <a:gd name="f1527" fmla="*/ f1115 1 7538114"/>
              <a:gd name="f1528" fmla="*/ f1116 1 6858000"/>
              <a:gd name="f1529" fmla="*/ f1117 1 7538114"/>
              <a:gd name="f1530" fmla="*/ f1118 1 6858000"/>
              <a:gd name="f1531" fmla="*/ f1119 1 7538114"/>
              <a:gd name="f1532" fmla="*/ f1120 1 6858000"/>
              <a:gd name="f1533" fmla="*/ f1121 1 7538114"/>
              <a:gd name="f1534" fmla="*/ f1122 1 6858000"/>
              <a:gd name="f1535" fmla="*/ f1123 1 7538114"/>
              <a:gd name="f1536" fmla="*/ f1124 1 6858000"/>
              <a:gd name="f1537" fmla="*/ f1125 1 7538114"/>
              <a:gd name="f1538" fmla="*/ f1126 1 6858000"/>
              <a:gd name="f1539" fmla="*/ f1127 1 7538114"/>
              <a:gd name="f1540" fmla="*/ f1128 1 6858000"/>
              <a:gd name="f1541" fmla="*/ f1129 1 7538114"/>
              <a:gd name="f1542" fmla="*/ f1130 1 6858000"/>
              <a:gd name="f1543" fmla="*/ f1131 1 7538114"/>
              <a:gd name="f1544" fmla="*/ f1132 1 6858000"/>
              <a:gd name="f1545" fmla="*/ f1133 1 7538114"/>
              <a:gd name="f1546" fmla="*/ f1134 1 6858000"/>
              <a:gd name="f1547" fmla="*/ f1135 1 7538114"/>
              <a:gd name="f1548" fmla="*/ f1136 1 6858000"/>
              <a:gd name="f1549" fmla="*/ f1137 1 7538114"/>
              <a:gd name="f1550" fmla="*/ f1138 1 6858000"/>
              <a:gd name="f1551" fmla="*/ f1139 1 7538114"/>
              <a:gd name="f1552" fmla="*/ f1140 1 6858000"/>
              <a:gd name="f1553" fmla="*/ f1141 1 7538114"/>
              <a:gd name="f1554" fmla="*/ f1142 1 6858000"/>
              <a:gd name="f1555" fmla="*/ f1143 1 7538114"/>
              <a:gd name="f1556" fmla="*/ f1144 1 6858000"/>
              <a:gd name="f1557" fmla="*/ f1145 1 7538114"/>
              <a:gd name="f1558" fmla="*/ f1146 1 6858000"/>
              <a:gd name="f1559" fmla="*/ f1147 1 7538114"/>
              <a:gd name="f1560" fmla="*/ f1148 1 6858000"/>
              <a:gd name="f1561" fmla="*/ f1149 1 7538114"/>
              <a:gd name="f1562" fmla="*/ f1150 1 6858000"/>
              <a:gd name="f1563" fmla="*/ f1151 1 7538114"/>
              <a:gd name="f1564" fmla="*/ f1152 1 6858000"/>
              <a:gd name="f1565" fmla="*/ f1153 1 7538114"/>
              <a:gd name="f1566" fmla="*/ f1154 1 6858000"/>
              <a:gd name="f1567" fmla="*/ f1155 1 7538114"/>
              <a:gd name="f1568" fmla="*/ f1156 1 6858000"/>
              <a:gd name="f1569" fmla="*/ f1157 1 7538114"/>
              <a:gd name="f1570" fmla="*/ f1158 1 6858000"/>
              <a:gd name="f1571" fmla="*/ f1159 1 7538114"/>
              <a:gd name="f1572" fmla="*/ f1160 1 6858000"/>
              <a:gd name="f1573" fmla="*/ f1161 1 7538114"/>
              <a:gd name="f1574" fmla="*/ f1162 1 6858000"/>
              <a:gd name="f1575" fmla="*/ f1163 1 7538114"/>
              <a:gd name="f1576" fmla="*/ f1164 1 6858000"/>
              <a:gd name="f1577" fmla="*/ f1165 1 7538114"/>
              <a:gd name="f1578" fmla="*/ f1166 1 6858000"/>
              <a:gd name="f1579" fmla="*/ f1167 1 7538114"/>
              <a:gd name="f1580" fmla="*/ f1168 1 6858000"/>
              <a:gd name="f1581" fmla="*/ f1169 1 7538114"/>
              <a:gd name="f1582" fmla="*/ f1170 1 6858000"/>
              <a:gd name="f1583" fmla="*/ f1171 1 7538114"/>
              <a:gd name="f1584" fmla="*/ f1172 1 6858000"/>
              <a:gd name="f1585" fmla="*/ f1173 1 7538114"/>
              <a:gd name="f1586" fmla="*/ f1174 1 6858000"/>
              <a:gd name="f1587" fmla="*/ f1175 1 7538114"/>
              <a:gd name="f1588" fmla="*/ f1176 1 6858000"/>
              <a:gd name="f1589" fmla="*/ f1177 1 7538114"/>
              <a:gd name="f1590" fmla="*/ f1178 1 6858000"/>
              <a:gd name="f1591" fmla="*/ f1179 1 7538114"/>
              <a:gd name="f1592" fmla="*/ f1180 1 6858000"/>
              <a:gd name="f1593" fmla="*/ f1181 1 7538114"/>
              <a:gd name="f1594" fmla="*/ f1182 1 6858000"/>
              <a:gd name="f1595" fmla="*/ f1183 1 7538114"/>
              <a:gd name="f1596" fmla="*/ f1184 1 6858000"/>
              <a:gd name="f1597" fmla="*/ f1185 1 7538114"/>
              <a:gd name="f1598" fmla="*/ f1186 1 6858000"/>
              <a:gd name="f1599" fmla="*/ f1187 1 7538114"/>
              <a:gd name="f1600" fmla="*/ f1188 1 6858000"/>
              <a:gd name="f1601" fmla="*/ f1189 1 7538114"/>
              <a:gd name="f1602" fmla="*/ f1190 1 6858000"/>
              <a:gd name="f1603" fmla="*/ f1191 1 7538114"/>
              <a:gd name="f1604" fmla="*/ f1192 1 6858000"/>
              <a:gd name="f1605" fmla="*/ f1193 1 7538114"/>
              <a:gd name="f1606" fmla="*/ f1194 1 6858000"/>
              <a:gd name="f1607" fmla="*/ f1195 1 7538114"/>
              <a:gd name="f1608" fmla="*/ f1196 1 6858000"/>
              <a:gd name="f1609" fmla="*/ f1197 1 7538114"/>
              <a:gd name="f1610" fmla="*/ f1198 1 6858000"/>
              <a:gd name="f1611" fmla="*/ f1199 1 7538114"/>
              <a:gd name="f1612" fmla="*/ f1200 1 6858000"/>
              <a:gd name="f1613" fmla="*/ f1201 1 7538114"/>
              <a:gd name="f1614" fmla="*/ f1202 1 6858000"/>
              <a:gd name="f1615" fmla="*/ f1203 1 7538114"/>
              <a:gd name="f1616" fmla="*/ f1204 1 6858000"/>
              <a:gd name="f1617" fmla="*/ f1205 1 7538114"/>
              <a:gd name="f1618" fmla="*/ f1206 1 6858000"/>
              <a:gd name="f1619" fmla="*/ f1207 1 7538114"/>
              <a:gd name="f1620" fmla="*/ f1208 1 6858000"/>
              <a:gd name="f1621" fmla="*/ f1209 1 7538114"/>
              <a:gd name="f1622" fmla="*/ f1210 1 6858000"/>
              <a:gd name="f1623" fmla="*/ f1211 1 7538114"/>
              <a:gd name="f1624" fmla="*/ f1212 1 6858000"/>
              <a:gd name="f1625" fmla="*/ f1213 1 7538114"/>
              <a:gd name="f1626" fmla="*/ f1214 1 6858000"/>
              <a:gd name="f1627" fmla="*/ f1215 1 7538114"/>
              <a:gd name="f1628" fmla="*/ f1216 1 6858000"/>
              <a:gd name="f1629" fmla="*/ f1217 1 7538114"/>
              <a:gd name="f1630" fmla="*/ f1218 1 6858000"/>
              <a:gd name="f1631" fmla="*/ f1219 1 7538114"/>
              <a:gd name="f1632" fmla="*/ f1220 1 6858000"/>
              <a:gd name="f1633" fmla="*/ f1221 1 7538114"/>
              <a:gd name="f1634" fmla="*/ f1222 1 6858000"/>
              <a:gd name="f1635" fmla="*/ f1223 1 7538114"/>
              <a:gd name="f1636" fmla="*/ f1224 1 6858000"/>
              <a:gd name="f1637" fmla="*/ f1225 1 7538114"/>
              <a:gd name="f1638" fmla="*/ f1226 1 6858000"/>
              <a:gd name="f1639" fmla="*/ f1227 1 7538114"/>
              <a:gd name="f1640" fmla="*/ f1228 1 6858000"/>
              <a:gd name="f1641" fmla="*/ f1229 1 7538114"/>
              <a:gd name="f1642" fmla="*/ f1230 1 6858000"/>
              <a:gd name="f1643" fmla="*/ f1231 1 7538114"/>
              <a:gd name="f1644" fmla="*/ f1232 1 6858000"/>
              <a:gd name="f1645" fmla="*/ f1233 1 7538114"/>
              <a:gd name="f1646" fmla="*/ f1234 1 6858000"/>
              <a:gd name="f1647" fmla="*/ f1235 1 7538114"/>
              <a:gd name="f1648" fmla="*/ f1236 1 6858000"/>
              <a:gd name="f1649" fmla="*/ f1237 1 7538114"/>
              <a:gd name="f1650" fmla="*/ f1238 1 6858000"/>
              <a:gd name="f1651" fmla="*/ f1239 1 7538114"/>
              <a:gd name="f1652" fmla="*/ f1240 1 6858000"/>
              <a:gd name="f1653" fmla="*/ f1241 1 7538114"/>
              <a:gd name="f1654" fmla="*/ f1242 1 6858000"/>
              <a:gd name="f1655" fmla="*/ f1243 1 7538114"/>
              <a:gd name="f1656" fmla="*/ f1244 1 6858000"/>
              <a:gd name="f1657" fmla="*/ f1245 1 7538114"/>
              <a:gd name="f1658" fmla="*/ f1246 1 6858000"/>
              <a:gd name="f1659" fmla="*/ f1247 1 7538114"/>
              <a:gd name="f1660" fmla="*/ f1248 1 6858000"/>
              <a:gd name="f1661" fmla="*/ f1249 1 7538114"/>
              <a:gd name="f1662" fmla="*/ f1250 1 6858000"/>
              <a:gd name="f1663" fmla="*/ f1251 1 7538114"/>
              <a:gd name="f1664" fmla="*/ f1252 1 6858000"/>
              <a:gd name="f1665" fmla="*/ f1253 1 7538114"/>
              <a:gd name="f1666" fmla="*/ f1254 1 6858000"/>
              <a:gd name="f1667" fmla="*/ f1255 1 7538114"/>
              <a:gd name="f1668" fmla="*/ f1256 1 6858000"/>
              <a:gd name="f1669" fmla="*/ f1257 1 7538114"/>
              <a:gd name="f1670" fmla="*/ f1258 1 6858000"/>
              <a:gd name="f1671" fmla="*/ f1259 1 7538114"/>
              <a:gd name="f1672" fmla="*/ f1260 1 6858000"/>
              <a:gd name="f1673" fmla="*/ f1261 1 7538114"/>
              <a:gd name="f1674" fmla="*/ f1262 1 6858000"/>
              <a:gd name="f1675" fmla="*/ f1263 1 7538114"/>
              <a:gd name="f1676" fmla="*/ f1264 1 6858000"/>
              <a:gd name="f1677" fmla="*/ f1265 1 7538114"/>
              <a:gd name="f1678" fmla="*/ f1266 1 6858000"/>
              <a:gd name="f1679" fmla="*/ f1267 1 7538114"/>
              <a:gd name="f1680" fmla="*/ f1268 1 6858000"/>
              <a:gd name="f1681" fmla="*/ f1269 1 7538114"/>
              <a:gd name="f1682" fmla="*/ f1270 1 6858000"/>
              <a:gd name="f1683" fmla="*/ f1271 1 7538114"/>
              <a:gd name="f1684" fmla="*/ f1272 1 6858000"/>
              <a:gd name="f1685" fmla="*/ f1273 1 7538114"/>
              <a:gd name="f1686" fmla="*/ f1274 1 6858000"/>
              <a:gd name="f1687" fmla="*/ f1275 1 7538114"/>
              <a:gd name="f1688" fmla="*/ f1276 1 6858000"/>
              <a:gd name="f1689" fmla="*/ f1277 1 7538114"/>
              <a:gd name="f1690" fmla="*/ f1278 1 6858000"/>
              <a:gd name="f1691" fmla="*/ f1279 1 7538114"/>
              <a:gd name="f1692" fmla="*/ f1280 1 6858000"/>
              <a:gd name="f1693" fmla="*/ f1281 1 7538114"/>
              <a:gd name="f1694" fmla="*/ f1282 1 6858000"/>
              <a:gd name="f1695" fmla="*/ f1283 1 7538114"/>
              <a:gd name="f1696" fmla="*/ f1284 1 6858000"/>
              <a:gd name="f1697" fmla="*/ f1285 1 7538114"/>
              <a:gd name="f1698" fmla="*/ f1286 1 6858000"/>
              <a:gd name="f1699" fmla="*/ f1287 1 7538114"/>
              <a:gd name="f1700" fmla="*/ f1288 1 6858000"/>
              <a:gd name="f1701" fmla="*/ f1289 1 7538114"/>
              <a:gd name="f1702" fmla="*/ f1290 1 6858000"/>
              <a:gd name="f1703" fmla="*/ f1291 1 7538114"/>
              <a:gd name="f1704" fmla="*/ f1292 1 6858000"/>
              <a:gd name="f1705" fmla="*/ f1293 1 7538114"/>
              <a:gd name="f1706" fmla="*/ f1294 1 6858000"/>
              <a:gd name="f1707" fmla="*/ f1295 1 7538114"/>
              <a:gd name="f1708" fmla="*/ f1296 1 6858000"/>
              <a:gd name="f1709" fmla="*/ f1297 1 7538114"/>
              <a:gd name="f1710" fmla="*/ f1298 1 6858000"/>
              <a:gd name="f1711" fmla="*/ f1299 1 7538114"/>
              <a:gd name="f1712" fmla="*/ f1300 1 6858000"/>
              <a:gd name="f1713" fmla="*/ f1301 1 7538114"/>
              <a:gd name="f1714" fmla="*/ f1302 1 6858000"/>
              <a:gd name="f1715" fmla="*/ f1303 1 7538114"/>
              <a:gd name="f1716" fmla="*/ f1304 1 6858000"/>
              <a:gd name="f1717" fmla="*/ f1305 1 7538114"/>
              <a:gd name="f1718" fmla="*/ f1306 1 6858000"/>
              <a:gd name="f1719" fmla="*/ f1307 1 7538114"/>
              <a:gd name="f1720" fmla="*/ f1308 1 6858000"/>
              <a:gd name="f1721" fmla="*/ f1309 1 7538114"/>
              <a:gd name="f1722" fmla="*/ f1310 1 6858000"/>
              <a:gd name="f1723" fmla="*/ f1311 1 7538114"/>
              <a:gd name="f1724" fmla="*/ f1312 1 6858000"/>
              <a:gd name="f1725" fmla="*/ f1313 1 7538114"/>
              <a:gd name="f1726" fmla="*/ f1314 1 6858000"/>
              <a:gd name="f1727" fmla="*/ f1315 1 7538114"/>
              <a:gd name="f1728" fmla="*/ f1316 1 6858000"/>
              <a:gd name="f1729" fmla="*/ f1317 1 7538114"/>
              <a:gd name="f1730" fmla="*/ f1318 1 6858000"/>
              <a:gd name="f1731" fmla="*/ f1319 1 7538114"/>
              <a:gd name="f1732" fmla="*/ f1320 1 6858000"/>
              <a:gd name="f1733" fmla="*/ f1321 1 7538114"/>
              <a:gd name="f1734" fmla="*/ f1322 1 6858000"/>
              <a:gd name="f1735" fmla="*/ f1323 1 7538114"/>
              <a:gd name="f1736" fmla="*/ f1324 1 6858000"/>
              <a:gd name="f1737" fmla="*/ f1325 1 7538114"/>
              <a:gd name="f1738" fmla="*/ f1326 1 6858000"/>
              <a:gd name="f1739" fmla="*/ f1327 1 7538114"/>
              <a:gd name="f1740" fmla="*/ f1328 1 6858000"/>
              <a:gd name="f1741" fmla="*/ f1329 1 7538114"/>
              <a:gd name="f1742" fmla="*/ f1330 1 6858000"/>
              <a:gd name="f1743" fmla="*/ f1331 1 7538114"/>
              <a:gd name="f1744" fmla="*/ f1332 1 6858000"/>
              <a:gd name="f1745" fmla="*/ f1333 1 7538114"/>
              <a:gd name="f1746" fmla="*/ f1334 1 6858000"/>
              <a:gd name="f1747" fmla="*/ f1335 1 7538114"/>
              <a:gd name="f1748" fmla="*/ f1336 1 6858000"/>
              <a:gd name="f1749" fmla="*/ f1337 1 7538114"/>
              <a:gd name="f1750" fmla="*/ f1338 1 6858000"/>
              <a:gd name="f1751" fmla="*/ f1339 1 7538114"/>
              <a:gd name="f1752" fmla="*/ f1340 1 6858000"/>
              <a:gd name="f1753" fmla="*/ f1341 1 7538114"/>
              <a:gd name="f1754" fmla="*/ f1342 1 6858000"/>
              <a:gd name="f1755" fmla="*/ f1343 1 7538114"/>
              <a:gd name="f1756" fmla="*/ f1344 1 6858000"/>
              <a:gd name="f1757" fmla="*/ f1345 1 7538114"/>
              <a:gd name="f1758" fmla="*/ f1346 1 6858000"/>
              <a:gd name="f1759" fmla="*/ f1347 1 7538114"/>
              <a:gd name="f1760" fmla="*/ f1348 1 6858000"/>
              <a:gd name="f1761" fmla="*/ f1349 1 7538114"/>
              <a:gd name="f1762" fmla="*/ f1350 1 6858000"/>
              <a:gd name="f1763" fmla="*/ f1351 1 7538114"/>
              <a:gd name="f1764" fmla="*/ f1352 1 6858000"/>
              <a:gd name="f1765" fmla="*/ f1353 1 7538114"/>
              <a:gd name="f1766" fmla="*/ f1354 1 6858000"/>
              <a:gd name="f1767" fmla="*/ f1355 1 7538114"/>
              <a:gd name="f1768" fmla="*/ f1356 1 6858000"/>
              <a:gd name="f1769" fmla="*/ f1357 1 7538114"/>
              <a:gd name="f1770" fmla="*/ f1358 1 6858000"/>
              <a:gd name="f1771" fmla="*/ f1359 1 7538114"/>
              <a:gd name="f1772" fmla="*/ f1360 1 6858000"/>
              <a:gd name="f1773" fmla="*/ f1361 1 7538114"/>
              <a:gd name="f1774" fmla="*/ f1362 1 6858000"/>
              <a:gd name="f1775" fmla="*/ f1363 1 7538114"/>
              <a:gd name="f1776" fmla="*/ f1364 1 6858000"/>
              <a:gd name="f1777" fmla="*/ f1365 1 7538114"/>
              <a:gd name="f1778" fmla="*/ f1366 1 6858000"/>
              <a:gd name="f1779" fmla="*/ f1367 1 7538114"/>
              <a:gd name="f1780" fmla="*/ f1368 1 6858000"/>
              <a:gd name="f1781" fmla="*/ f1369 1 7538114"/>
              <a:gd name="f1782" fmla="*/ f1370 1 6858000"/>
              <a:gd name="f1783" fmla="*/ f1371 1 7538114"/>
              <a:gd name="f1784" fmla="*/ f1372 1 6858000"/>
              <a:gd name="f1785" fmla="*/ f1373 1 7538114"/>
              <a:gd name="f1786" fmla="*/ f1374 1 6858000"/>
              <a:gd name="f1787" fmla="*/ f1375 1 7538114"/>
              <a:gd name="f1788" fmla="*/ f1376 1 6858000"/>
              <a:gd name="f1789" fmla="*/ f1377 1 7538114"/>
              <a:gd name="f1790" fmla="*/ f1378 1 6858000"/>
              <a:gd name="f1791" fmla="*/ f1379 1 7538114"/>
              <a:gd name="f1792" fmla="*/ f1380 1 6858000"/>
              <a:gd name="f1793" fmla="*/ f1381 1 7538114"/>
              <a:gd name="f1794" fmla="*/ f1382 1 6858000"/>
              <a:gd name="f1795" fmla="*/ f1383 1 7538114"/>
              <a:gd name="f1796" fmla="*/ f1384 1 6858000"/>
              <a:gd name="f1797" fmla="*/ f1385 1 7538114"/>
              <a:gd name="f1798" fmla="*/ f1386 1 6858000"/>
              <a:gd name="f1799" fmla="*/ f1387 1 7538114"/>
              <a:gd name="f1800" fmla="*/ f1388 1 6858000"/>
              <a:gd name="f1801" fmla="*/ f1389 1 7538114"/>
              <a:gd name="f1802" fmla="*/ f1390 1 6858000"/>
              <a:gd name="f1803" fmla="*/ f1391 1 7538114"/>
              <a:gd name="f1804" fmla="*/ f1392 1 6858000"/>
              <a:gd name="f1805" fmla="*/ f1393 1 7538114"/>
              <a:gd name="f1806" fmla="*/ f1394 1 6858000"/>
              <a:gd name="f1807" fmla="*/ f1395 1 7538114"/>
              <a:gd name="f1808" fmla="*/ f1396 1 6858000"/>
              <a:gd name="f1809" fmla="*/ f1397 1 7538114"/>
              <a:gd name="f1810" fmla="*/ f1398 1 6858000"/>
              <a:gd name="f1811" fmla="*/ f1399 1 7538114"/>
              <a:gd name="f1812" fmla="*/ f1400 1 6858000"/>
              <a:gd name="f1813" fmla="*/ f1401 1 7538114"/>
              <a:gd name="f1814" fmla="*/ f1402 1 6858000"/>
              <a:gd name="f1815" fmla="*/ f1403 1 7538114"/>
              <a:gd name="f1816" fmla="*/ f1404 1 6858000"/>
              <a:gd name="f1817" fmla="*/ f1405 1 7538114"/>
              <a:gd name="f1818" fmla="*/ f1406 1 6858000"/>
              <a:gd name="f1819" fmla="*/ f1407 1 7538114"/>
              <a:gd name="f1820" fmla="*/ f1408 1 6858000"/>
              <a:gd name="f1821" fmla="*/ f1409 1 7538114"/>
              <a:gd name="f1822" fmla="*/ f1410 1 6858000"/>
              <a:gd name="f1823" fmla="*/ f1411 1 7538114"/>
              <a:gd name="f1824" fmla="*/ f1412 1 6858000"/>
              <a:gd name="f1825" fmla="*/ f1413 1 7538114"/>
              <a:gd name="f1826" fmla="*/ f1414 1 6858000"/>
              <a:gd name="f1827" fmla="*/ f1415 1 7538114"/>
              <a:gd name="f1828" fmla="*/ f1416 1 6858000"/>
              <a:gd name="f1829" fmla="*/ f997 1 f1004"/>
              <a:gd name="f1830" fmla="*/ f998 1 f1004"/>
              <a:gd name="f1831" fmla="*/ f997 1 f1005"/>
              <a:gd name="f1832" fmla="*/ f999 1 f1005"/>
              <a:gd name="f1833" fmla="*/ f1418 1 f1004"/>
              <a:gd name="f1834" fmla="*/ f1419 1 f1005"/>
              <a:gd name="f1835" fmla="*/ f1420 1 f1004"/>
              <a:gd name="f1836" fmla="*/ f1421 1 f1004"/>
              <a:gd name="f1837" fmla="*/ f1422 1 f1004"/>
              <a:gd name="f1838" fmla="*/ f1423 1 f1004"/>
              <a:gd name="f1839" fmla="*/ f1424 1 f1004"/>
              <a:gd name="f1840" fmla="*/ f1425 1 f1005"/>
              <a:gd name="f1841" fmla="*/ f1426 1 f1004"/>
              <a:gd name="f1842" fmla="*/ f1427 1 f1004"/>
              <a:gd name="f1843" fmla="*/ f1428 1 f1005"/>
              <a:gd name="f1844" fmla="*/ f1429 1 f1004"/>
              <a:gd name="f1845" fmla="*/ f1430 1 f1005"/>
              <a:gd name="f1846" fmla="*/ f1431 1 f1004"/>
              <a:gd name="f1847" fmla="*/ f1432 1 f1005"/>
              <a:gd name="f1848" fmla="*/ f1433 1 f1004"/>
              <a:gd name="f1849" fmla="*/ f1434 1 f1005"/>
              <a:gd name="f1850" fmla="*/ f1435 1 f1004"/>
              <a:gd name="f1851" fmla="*/ f1436 1 f1005"/>
              <a:gd name="f1852" fmla="*/ f1437 1 f1004"/>
              <a:gd name="f1853" fmla="*/ f1438 1 f1005"/>
              <a:gd name="f1854" fmla="*/ f1439 1 f1004"/>
              <a:gd name="f1855" fmla="*/ f1440 1 f1005"/>
              <a:gd name="f1856" fmla="*/ f1441 1 f1004"/>
              <a:gd name="f1857" fmla="*/ f1442 1 f1005"/>
              <a:gd name="f1858" fmla="*/ f1443 1 f1004"/>
              <a:gd name="f1859" fmla="*/ f1444 1 f1005"/>
              <a:gd name="f1860" fmla="*/ f1445 1 f1004"/>
              <a:gd name="f1861" fmla="*/ f1446 1 f1005"/>
              <a:gd name="f1862" fmla="*/ f1447 1 f1004"/>
              <a:gd name="f1863" fmla="*/ f1448 1 f1005"/>
              <a:gd name="f1864" fmla="*/ f1449 1 f1004"/>
              <a:gd name="f1865" fmla="*/ f1450 1 f1005"/>
              <a:gd name="f1866" fmla="*/ f1451 1 f1004"/>
              <a:gd name="f1867" fmla="*/ f1452 1 f1005"/>
              <a:gd name="f1868" fmla="*/ f1453 1 f1004"/>
              <a:gd name="f1869" fmla="*/ f1454 1 f1005"/>
              <a:gd name="f1870" fmla="*/ f1455 1 f1004"/>
              <a:gd name="f1871" fmla="*/ f1456 1 f1005"/>
              <a:gd name="f1872" fmla="*/ f1457 1 f1004"/>
              <a:gd name="f1873" fmla="*/ f1458 1 f1005"/>
              <a:gd name="f1874" fmla="*/ f1459 1 f1004"/>
              <a:gd name="f1875" fmla="*/ f1460 1 f1005"/>
              <a:gd name="f1876" fmla="*/ f1461 1 f1004"/>
              <a:gd name="f1877" fmla="*/ f1462 1 f1005"/>
              <a:gd name="f1878" fmla="*/ f1463 1 f1004"/>
              <a:gd name="f1879" fmla="*/ f1464 1 f1005"/>
              <a:gd name="f1880" fmla="*/ f1465 1 f1004"/>
              <a:gd name="f1881" fmla="*/ f1466 1 f1005"/>
              <a:gd name="f1882" fmla="*/ f1467 1 f1004"/>
              <a:gd name="f1883" fmla="*/ f1468 1 f1005"/>
              <a:gd name="f1884" fmla="*/ f1469 1 f1004"/>
              <a:gd name="f1885" fmla="*/ f1470 1 f1005"/>
              <a:gd name="f1886" fmla="*/ f1471 1 f1004"/>
              <a:gd name="f1887" fmla="*/ f1472 1 f1005"/>
              <a:gd name="f1888" fmla="*/ f1473 1 f1004"/>
              <a:gd name="f1889" fmla="*/ f1474 1 f1005"/>
              <a:gd name="f1890" fmla="*/ f1475 1 f1004"/>
              <a:gd name="f1891" fmla="*/ f1476 1 f1005"/>
              <a:gd name="f1892" fmla="*/ f1477 1 f1004"/>
              <a:gd name="f1893" fmla="*/ f1478 1 f1005"/>
              <a:gd name="f1894" fmla="*/ f1479 1 f1004"/>
              <a:gd name="f1895" fmla="*/ f1480 1 f1005"/>
              <a:gd name="f1896" fmla="*/ f1481 1 f1004"/>
              <a:gd name="f1897" fmla="*/ f1482 1 f1005"/>
              <a:gd name="f1898" fmla="*/ f1483 1 f1004"/>
              <a:gd name="f1899" fmla="*/ f1484 1 f1005"/>
              <a:gd name="f1900" fmla="*/ f1485 1 f1004"/>
              <a:gd name="f1901" fmla="*/ f1486 1 f1005"/>
              <a:gd name="f1902" fmla="*/ f1487 1 f1004"/>
              <a:gd name="f1903" fmla="*/ f1488 1 f1005"/>
              <a:gd name="f1904" fmla="*/ f1489 1 f1004"/>
              <a:gd name="f1905" fmla="*/ f1490 1 f1005"/>
              <a:gd name="f1906" fmla="*/ f1491 1 f1004"/>
              <a:gd name="f1907" fmla="*/ f1492 1 f1005"/>
              <a:gd name="f1908" fmla="*/ f1493 1 f1004"/>
              <a:gd name="f1909" fmla="*/ f1494 1 f1005"/>
              <a:gd name="f1910" fmla="*/ f1495 1 f1004"/>
              <a:gd name="f1911" fmla="*/ f1496 1 f1005"/>
              <a:gd name="f1912" fmla="*/ f1497 1 f1004"/>
              <a:gd name="f1913" fmla="*/ f1498 1 f1005"/>
              <a:gd name="f1914" fmla="*/ f1499 1 f1004"/>
              <a:gd name="f1915" fmla="*/ f1500 1 f1005"/>
              <a:gd name="f1916" fmla="*/ f1501 1 f1004"/>
              <a:gd name="f1917" fmla="*/ f1502 1 f1005"/>
              <a:gd name="f1918" fmla="*/ f1503 1 f1004"/>
              <a:gd name="f1919" fmla="*/ f1504 1 f1005"/>
              <a:gd name="f1920" fmla="*/ f1505 1 f1004"/>
              <a:gd name="f1921" fmla="*/ f1506 1 f1005"/>
              <a:gd name="f1922" fmla="*/ f1507 1 f1004"/>
              <a:gd name="f1923" fmla="*/ f1508 1 f1005"/>
              <a:gd name="f1924" fmla="*/ f1509 1 f1004"/>
              <a:gd name="f1925" fmla="*/ f1510 1 f1005"/>
              <a:gd name="f1926" fmla="*/ f1511 1 f1004"/>
              <a:gd name="f1927" fmla="*/ f1512 1 f1005"/>
              <a:gd name="f1928" fmla="*/ f1513 1 f1004"/>
              <a:gd name="f1929" fmla="*/ f1514 1 f1005"/>
              <a:gd name="f1930" fmla="*/ f1515 1 f1004"/>
              <a:gd name="f1931" fmla="*/ f1516 1 f1005"/>
              <a:gd name="f1932" fmla="*/ f1517 1 f1004"/>
              <a:gd name="f1933" fmla="*/ f1518 1 f1005"/>
              <a:gd name="f1934" fmla="*/ f1519 1 f1004"/>
              <a:gd name="f1935" fmla="*/ f1520 1 f1005"/>
              <a:gd name="f1936" fmla="*/ f1521 1 f1004"/>
              <a:gd name="f1937" fmla="*/ f1522 1 f1005"/>
              <a:gd name="f1938" fmla="*/ f1523 1 f1004"/>
              <a:gd name="f1939" fmla="*/ f1524 1 f1005"/>
              <a:gd name="f1940" fmla="*/ f1525 1 f1004"/>
              <a:gd name="f1941" fmla="*/ f1526 1 f1005"/>
              <a:gd name="f1942" fmla="*/ f1527 1 f1004"/>
              <a:gd name="f1943" fmla="*/ f1528 1 f1005"/>
              <a:gd name="f1944" fmla="*/ f1529 1 f1004"/>
              <a:gd name="f1945" fmla="*/ f1530 1 f1005"/>
              <a:gd name="f1946" fmla="*/ f1531 1 f1004"/>
              <a:gd name="f1947" fmla="*/ f1532 1 f1005"/>
              <a:gd name="f1948" fmla="*/ f1533 1 f1004"/>
              <a:gd name="f1949" fmla="*/ f1534 1 f1005"/>
              <a:gd name="f1950" fmla="*/ f1535 1 f1004"/>
              <a:gd name="f1951" fmla="*/ f1536 1 f1005"/>
              <a:gd name="f1952" fmla="*/ f1537 1 f1004"/>
              <a:gd name="f1953" fmla="*/ f1538 1 f1005"/>
              <a:gd name="f1954" fmla="*/ f1539 1 f1004"/>
              <a:gd name="f1955" fmla="*/ f1540 1 f1005"/>
              <a:gd name="f1956" fmla="*/ f1541 1 f1004"/>
              <a:gd name="f1957" fmla="*/ f1542 1 f1005"/>
              <a:gd name="f1958" fmla="*/ f1543 1 f1004"/>
              <a:gd name="f1959" fmla="*/ f1544 1 f1005"/>
              <a:gd name="f1960" fmla="*/ f1545 1 f1004"/>
              <a:gd name="f1961" fmla="*/ f1546 1 f1005"/>
              <a:gd name="f1962" fmla="*/ f1547 1 f1004"/>
              <a:gd name="f1963" fmla="*/ f1548 1 f1005"/>
              <a:gd name="f1964" fmla="*/ f1549 1 f1004"/>
              <a:gd name="f1965" fmla="*/ f1550 1 f1005"/>
              <a:gd name="f1966" fmla="*/ f1551 1 f1004"/>
              <a:gd name="f1967" fmla="*/ f1552 1 f1005"/>
              <a:gd name="f1968" fmla="*/ f1553 1 f1004"/>
              <a:gd name="f1969" fmla="*/ f1554 1 f1005"/>
              <a:gd name="f1970" fmla="*/ f1555 1 f1004"/>
              <a:gd name="f1971" fmla="*/ f1556 1 f1005"/>
              <a:gd name="f1972" fmla="*/ f1557 1 f1004"/>
              <a:gd name="f1973" fmla="*/ f1558 1 f1005"/>
              <a:gd name="f1974" fmla="*/ f1559 1 f1004"/>
              <a:gd name="f1975" fmla="*/ f1560 1 f1005"/>
              <a:gd name="f1976" fmla="*/ f1561 1 f1004"/>
              <a:gd name="f1977" fmla="*/ f1562 1 f1005"/>
              <a:gd name="f1978" fmla="*/ f1563 1 f1004"/>
              <a:gd name="f1979" fmla="*/ f1564 1 f1005"/>
              <a:gd name="f1980" fmla="*/ f1565 1 f1004"/>
              <a:gd name="f1981" fmla="*/ f1566 1 f1005"/>
              <a:gd name="f1982" fmla="*/ f1567 1 f1004"/>
              <a:gd name="f1983" fmla="*/ f1568 1 f1005"/>
              <a:gd name="f1984" fmla="*/ f1569 1 f1004"/>
              <a:gd name="f1985" fmla="*/ f1570 1 f1005"/>
              <a:gd name="f1986" fmla="*/ f1571 1 f1004"/>
              <a:gd name="f1987" fmla="*/ f1572 1 f1005"/>
              <a:gd name="f1988" fmla="*/ f1573 1 f1004"/>
              <a:gd name="f1989" fmla="*/ f1574 1 f1005"/>
              <a:gd name="f1990" fmla="*/ f1575 1 f1004"/>
              <a:gd name="f1991" fmla="*/ f1576 1 f1005"/>
              <a:gd name="f1992" fmla="*/ f1577 1 f1004"/>
              <a:gd name="f1993" fmla="*/ f1578 1 f1005"/>
              <a:gd name="f1994" fmla="*/ f1579 1 f1004"/>
              <a:gd name="f1995" fmla="*/ f1580 1 f1005"/>
              <a:gd name="f1996" fmla="*/ f1581 1 f1004"/>
              <a:gd name="f1997" fmla="*/ f1582 1 f1005"/>
              <a:gd name="f1998" fmla="*/ f1583 1 f1004"/>
              <a:gd name="f1999" fmla="*/ f1584 1 f1005"/>
              <a:gd name="f2000" fmla="*/ f1585 1 f1004"/>
              <a:gd name="f2001" fmla="*/ f1586 1 f1005"/>
              <a:gd name="f2002" fmla="*/ f1587 1 f1004"/>
              <a:gd name="f2003" fmla="*/ f1588 1 f1005"/>
              <a:gd name="f2004" fmla="*/ f1589 1 f1004"/>
              <a:gd name="f2005" fmla="*/ f1590 1 f1005"/>
              <a:gd name="f2006" fmla="*/ f1591 1 f1004"/>
              <a:gd name="f2007" fmla="*/ f1592 1 f1005"/>
              <a:gd name="f2008" fmla="*/ f1593 1 f1004"/>
              <a:gd name="f2009" fmla="*/ f1594 1 f1005"/>
              <a:gd name="f2010" fmla="*/ f1595 1 f1004"/>
              <a:gd name="f2011" fmla="*/ f1596 1 f1005"/>
              <a:gd name="f2012" fmla="*/ f1597 1 f1004"/>
              <a:gd name="f2013" fmla="*/ f1598 1 f1005"/>
              <a:gd name="f2014" fmla="*/ f1599 1 f1004"/>
              <a:gd name="f2015" fmla="*/ f1600 1 f1005"/>
              <a:gd name="f2016" fmla="*/ f1601 1 f1004"/>
              <a:gd name="f2017" fmla="*/ f1602 1 f1005"/>
              <a:gd name="f2018" fmla="*/ f1603 1 f1004"/>
              <a:gd name="f2019" fmla="*/ f1604 1 f1005"/>
              <a:gd name="f2020" fmla="*/ f1605 1 f1004"/>
              <a:gd name="f2021" fmla="*/ f1606 1 f1005"/>
              <a:gd name="f2022" fmla="*/ f1607 1 f1004"/>
              <a:gd name="f2023" fmla="*/ f1608 1 f1005"/>
              <a:gd name="f2024" fmla="*/ f1609 1 f1004"/>
              <a:gd name="f2025" fmla="*/ f1610 1 f1005"/>
              <a:gd name="f2026" fmla="*/ f1611 1 f1004"/>
              <a:gd name="f2027" fmla="*/ f1612 1 f1005"/>
              <a:gd name="f2028" fmla="*/ f1613 1 f1004"/>
              <a:gd name="f2029" fmla="*/ f1614 1 f1005"/>
              <a:gd name="f2030" fmla="*/ f1615 1 f1004"/>
              <a:gd name="f2031" fmla="*/ f1616 1 f1005"/>
              <a:gd name="f2032" fmla="*/ f1617 1 f1004"/>
              <a:gd name="f2033" fmla="*/ f1618 1 f1005"/>
              <a:gd name="f2034" fmla="*/ f1619 1 f1004"/>
              <a:gd name="f2035" fmla="*/ f1620 1 f1005"/>
              <a:gd name="f2036" fmla="*/ f1621 1 f1004"/>
              <a:gd name="f2037" fmla="*/ f1622 1 f1005"/>
              <a:gd name="f2038" fmla="*/ f1623 1 f1004"/>
              <a:gd name="f2039" fmla="*/ f1624 1 f1005"/>
              <a:gd name="f2040" fmla="*/ f1625 1 f1004"/>
              <a:gd name="f2041" fmla="*/ f1626 1 f1005"/>
              <a:gd name="f2042" fmla="*/ f1627 1 f1004"/>
              <a:gd name="f2043" fmla="*/ f1628 1 f1005"/>
              <a:gd name="f2044" fmla="*/ f1629 1 f1004"/>
              <a:gd name="f2045" fmla="*/ f1630 1 f1005"/>
              <a:gd name="f2046" fmla="*/ f1631 1 f1004"/>
              <a:gd name="f2047" fmla="*/ f1632 1 f1005"/>
              <a:gd name="f2048" fmla="*/ f1633 1 f1004"/>
              <a:gd name="f2049" fmla="*/ f1634 1 f1005"/>
              <a:gd name="f2050" fmla="*/ f1635 1 f1004"/>
              <a:gd name="f2051" fmla="*/ f1636 1 f1005"/>
              <a:gd name="f2052" fmla="*/ f1637 1 f1004"/>
              <a:gd name="f2053" fmla="*/ f1638 1 f1005"/>
              <a:gd name="f2054" fmla="*/ f1639 1 f1004"/>
              <a:gd name="f2055" fmla="*/ f1640 1 f1005"/>
              <a:gd name="f2056" fmla="*/ f1641 1 f1004"/>
              <a:gd name="f2057" fmla="*/ f1642 1 f1005"/>
              <a:gd name="f2058" fmla="*/ f1643 1 f1004"/>
              <a:gd name="f2059" fmla="*/ f1644 1 f1005"/>
              <a:gd name="f2060" fmla="*/ f1645 1 f1004"/>
              <a:gd name="f2061" fmla="*/ f1646 1 f1005"/>
              <a:gd name="f2062" fmla="*/ f1647 1 f1004"/>
              <a:gd name="f2063" fmla="*/ f1648 1 f1005"/>
              <a:gd name="f2064" fmla="*/ f1649 1 f1004"/>
              <a:gd name="f2065" fmla="*/ f1650 1 f1005"/>
              <a:gd name="f2066" fmla="*/ f1651 1 f1004"/>
              <a:gd name="f2067" fmla="*/ f1652 1 f1005"/>
              <a:gd name="f2068" fmla="*/ f1653 1 f1004"/>
              <a:gd name="f2069" fmla="*/ f1654 1 f1005"/>
              <a:gd name="f2070" fmla="*/ f1655 1 f1004"/>
              <a:gd name="f2071" fmla="*/ f1656 1 f1005"/>
              <a:gd name="f2072" fmla="*/ f1657 1 f1004"/>
              <a:gd name="f2073" fmla="*/ f1658 1 f1005"/>
              <a:gd name="f2074" fmla="*/ f1659 1 f1004"/>
              <a:gd name="f2075" fmla="*/ f1660 1 f1005"/>
              <a:gd name="f2076" fmla="*/ f1661 1 f1004"/>
              <a:gd name="f2077" fmla="*/ f1662 1 f1005"/>
              <a:gd name="f2078" fmla="*/ f1663 1 f1004"/>
              <a:gd name="f2079" fmla="*/ f1664 1 f1005"/>
              <a:gd name="f2080" fmla="*/ f1665 1 f1004"/>
              <a:gd name="f2081" fmla="*/ f1666 1 f1005"/>
              <a:gd name="f2082" fmla="*/ f1667 1 f1004"/>
              <a:gd name="f2083" fmla="*/ f1668 1 f1005"/>
              <a:gd name="f2084" fmla="*/ f1669 1 f1004"/>
              <a:gd name="f2085" fmla="*/ f1670 1 f1005"/>
              <a:gd name="f2086" fmla="*/ f1671 1 f1004"/>
              <a:gd name="f2087" fmla="*/ f1672 1 f1005"/>
              <a:gd name="f2088" fmla="*/ f1673 1 f1004"/>
              <a:gd name="f2089" fmla="*/ f1674 1 f1005"/>
              <a:gd name="f2090" fmla="*/ f1675 1 f1004"/>
              <a:gd name="f2091" fmla="*/ f1676 1 f1005"/>
              <a:gd name="f2092" fmla="*/ f1677 1 f1004"/>
              <a:gd name="f2093" fmla="*/ f1678 1 f1005"/>
              <a:gd name="f2094" fmla="*/ f1679 1 f1004"/>
              <a:gd name="f2095" fmla="*/ f1680 1 f1005"/>
              <a:gd name="f2096" fmla="*/ f1681 1 f1004"/>
              <a:gd name="f2097" fmla="*/ f1682 1 f1005"/>
              <a:gd name="f2098" fmla="*/ f1683 1 f1004"/>
              <a:gd name="f2099" fmla="*/ f1684 1 f1005"/>
              <a:gd name="f2100" fmla="*/ f1685 1 f1004"/>
              <a:gd name="f2101" fmla="*/ f1686 1 f1005"/>
              <a:gd name="f2102" fmla="*/ f1687 1 f1004"/>
              <a:gd name="f2103" fmla="*/ f1688 1 f1005"/>
              <a:gd name="f2104" fmla="*/ f1689 1 f1004"/>
              <a:gd name="f2105" fmla="*/ f1690 1 f1005"/>
              <a:gd name="f2106" fmla="*/ f1691 1 f1004"/>
              <a:gd name="f2107" fmla="*/ f1692 1 f1005"/>
              <a:gd name="f2108" fmla="*/ f1693 1 f1004"/>
              <a:gd name="f2109" fmla="*/ f1694 1 f1005"/>
              <a:gd name="f2110" fmla="*/ f1695 1 f1004"/>
              <a:gd name="f2111" fmla="*/ f1696 1 f1005"/>
              <a:gd name="f2112" fmla="*/ f1697 1 f1004"/>
              <a:gd name="f2113" fmla="*/ f1698 1 f1005"/>
              <a:gd name="f2114" fmla="*/ f1699 1 f1004"/>
              <a:gd name="f2115" fmla="*/ f1700 1 f1005"/>
              <a:gd name="f2116" fmla="*/ f1701 1 f1004"/>
              <a:gd name="f2117" fmla="*/ f1702 1 f1005"/>
              <a:gd name="f2118" fmla="*/ f1703 1 f1004"/>
              <a:gd name="f2119" fmla="*/ f1704 1 f1005"/>
              <a:gd name="f2120" fmla="*/ f1705 1 f1004"/>
              <a:gd name="f2121" fmla="*/ f1706 1 f1005"/>
              <a:gd name="f2122" fmla="*/ f1707 1 f1004"/>
              <a:gd name="f2123" fmla="*/ f1708 1 f1005"/>
              <a:gd name="f2124" fmla="*/ f1709 1 f1004"/>
              <a:gd name="f2125" fmla="*/ f1710 1 f1005"/>
              <a:gd name="f2126" fmla="*/ f1711 1 f1004"/>
              <a:gd name="f2127" fmla="*/ f1712 1 f1005"/>
              <a:gd name="f2128" fmla="*/ f1713 1 f1004"/>
              <a:gd name="f2129" fmla="*/ f1714 1 f1005"/>
              <a:gd name="f2130" fmla="*/ f1715 1 f1004"/>
              <a:gd name="f2131" fmla="*/ f1716 1 f1005"/>
              <a:gd name="f2132" fmla="*/ f1717 1 f1004"/>
              <a:gd name="f2133" fmla="*/ f1718 1 f1005"/>
              <a:gd name="f2134" fmla="*/ f1719 1 f1004"/>
              <a:gd name="f2135" fmla="*/ f1720 1 f1005"/>
              <a:gd name="f2136" fmla="*/ f1721 1 f1004"/>
              <a:gd name="f2137" fmla="*/ f1722 1 f1005"/>
              <a:gd name="f2138" fmla="*/ f1723 1 f1004"/>
              <a:gd name="f2139" fmla="*/ f1724 1 f1005"/>
              <a:gd name="f2140" fmla="*/ f1725 1 f1004"/>
              <a:gd name="f2141" fmla="*/ f1726 1 f1005"/>
              <a:gd name="f2142" fmla="*/ f1727 1 f1004"/>
              <a:gd name="f2143" fmla="*/ f1728 1 f1005"/>
              <a:gd name="f2144" fmla="*/ f1729 1 f1004"/>
              <a:gd name="f2145" fmla="*/ f1730 1 f1005"/>
              <a:gd name="f2146" fmla="*/ f1731 1 f1004"/>
              <a:gd name="f2147" fmla="*/ f1732 1 f1005"/>
              <a:gd name="f2148" fmla="*/ f1733 1 f1004"/>
              <a:gd name="f2149" fmla="*/ f1734 1 f1005"/>
              <a:gd name="f2150" fmla="*/ f1735 1 f1004"/>
              <a:gd name="f2151" fmla="*/ f1736 1 f1005"/>
              <a:gd name="f2152" fmla="*/ f1737 1 f1004"/>
              <a:gd name="f2153" fmla="*/ f1738 1 f1005"/>
              <a:gd name="f2154" fmla="*/ f1739 1 f1004"/>
              <a:gd name="f2155" fmla="*/ f1740 1 f1005"/>
              <a:gd name="f2156" fmla="*/ f1741 1 f1004"/>
              <a:gd name="f2157" fmla="*/ f1742 1 f1005"/>
              <a:gd name="f2158" fmla="*/ f1743 1 f1004"/>
              <a:gd name="f2159" fmla="*/ f1744 1 f1005"/>
              <a:gd name="f2160" fmla="*/ f1745 1 f1004"/>
              <a:gd name="f2161" fmla="*/ f1746 1 f1005"/>
              <a:gd name="f2162" fmla="*/ f1747 1 f1004"/>
              <a:gd name="f2163" fmla="*/ f1748 1 f1005"/>
              <a:gd name="f2164" fmla="*/ f1749 1 f1004"/>
              <a:gd name="f2165" fmla="*/ f1750 1 f1005"/>
              <a:gd name="f2166" fmla="*/ f1751 1 f1004"/>
              <a:gd name="f2167" fmla="*/ f1752 1 f1005"/>
              <a:gd name="f2168" fmla="*/ f1753 1 f1004"/>
              <a:gd name="f2169" fmla="*/ f1754 1 f1005"/>
              <a:gd name="f2170" fmla="*/ f1755 1 f1004"/>
              <a:gd name="f2171" fmla="*/ f1756 1 f1005"/>
              <a:gd name="f2172" fmla="*/ f1757 1 f1004"/>
              <a:gd name="f2173" fmla="*/ f1758 1 f1005"/>
              <a:gd name="f2174" fmla="*/ f1759 1 f1004"/>
              <a:gd name="f2175" fmla="*/ f1760 1 f1005"/>
              <a:gd name="f2176" fmla="*/ f1761 1 f1004"/>
              <a:gd name="f2177" fmla="*/ f1762 1 f1005"/>
              <a:gd name="f2178" fmla="*/ f1763 1 f1004"/>
              <a:gd name="f2179" fmla="*/ f1764 1 f1005"/>
              <a:gd name="f2180" fmla="*/ f1765 1 f1004"/>
              <a:gd name="f2181" fmla="*/ f1766 1 f1005"/>
              <a:gd name="f2182" fmla="*/ f1767 1 f1004"/>
              <a:gd name="f2183" fmla="*/ f1768 1 f1005"/>
              <a:gd name="f2184" fmla="*/ f1769 1 f1004"/>
              <a:gd name="f2185" fmla="*/ f1770 1 f1005"/>
              <a:gd name="f2186" fmla="*/ f1771 1 f1004"/>
              <a:gd name="f2187" fmla="*/ f1772 1 f1005"/>
              <a:gd name="f2188" fmla="*/ f1773 1 f1004"/>
              <a:gd name="f2189" fmla="*/ f1774 1 f1005"/>
              <a:gd name="f2190" fmla="*/ f1775 1 f1004"/>
              <a:gd name="f2191" fmla="*/ f1776 1 f1005"/>
              <a:gd name="f2192" fmla="*/ f1777 1 f1004"/>
              <a:gd name="f2193" fmla="*/ f1778 1 f1005"/>
              <a:gd name="f2194" fmla="*/ f1779 1 f1004"/>
              <a:gd name="f2195" fmla="*/ f1780 1 f1005"/>
              <a:gd name="f2196" fmla="*/ f1781 1 f1004"/>
              <a:gd name="f2197" fmla="*/ f1782 1 f1005"/>
              <a:gd name="f2198" fmla="*/ f1783 1 f1004"/>
              <a:gd name="f2199" fmla="*/ f1784 1 f1005"/>
              <a:gd name="f2200" fmla="*/ f1785 1 f1004"/>
              <a:gd name="f2201" fmla="*/ f1786 1 f1005"/>
              <a:gd name="f2202" fmla="*/ f1787 1 f1004"/>
              <a:gd name="f2203" fmla="*/ f1788 1 f1005"/>
              <a:gd name="f2204" fmla="*/ f1789 1 f1004"/>
              <a:gd name="f2205" fmla="*/ f1790 1 f1005"/>
              <a:gd name="f2206" fmla="*/ f1791 1 f1004"/>
              <a:gd name="f2207" fmla="*/ f1792 1 f1005"/>
              <a:gd name="f2208" fmla="*/ f1793 1 f1004"/>
              <a:gd name="f2209" fmla="*/ f1794 1 f1005"/>
              <a:gd name="f2210" fmla="*/ f1795 1 f1004"/>
              <a:gd name="f2211" fmla="*/ f1796 1 f1005"/>
              <a:gd name="f2212" fmla="*/ f1797 1 f1004"/>
              <a:gd name="f2213" fmla="*/ f1798 1 f1005"/>
              <a:gd name="f2214" fmla="*/ f1799 1 f1004"/>
              <a:gd name="f2215" fmla="*/ f1800 1 f1005"/>
              <a:gd name="f2216" fmla="*/ f1801 1 f1004"/>
              <a:gd name="f2217" fmla="*/ f1802 1 f1005"/>
              <a:gd name="f2218" fmla="*/ f1803 1 f1004"/>
              <a:gd name="f2219" fmla="*/ f1804 1 f1005"/>
              <a:gd name="f2220" fmla="*/ f1805 1 f1004"/>
              <a:gd name="f2221" fmla="*/ f1806 1 f1005"/>
              <a:gd name="f2222" fmla="*/ f1807 1 f1004"/>
              <a:gd name="f2223" fmla="*/ f1808 1 f1005"/>
              <a:gd name="f2224" fmla="*/ f1809 1 f1004"/>
              <a:gd name="f2225" fmla="*/ f1810 1 f1005"/>
              <a:gd name="f2226" fmla="*/ f1811 1 f1004"/>
              <a:gd name="f2227" fmla="*/ f1812 1 f1005"/>
              <a:gd name="f2228" fmla="*/ f1813 1 f1004"/>
              <a:gd name="f2229" fmla="*/ f1814 1 f1005"/>
              <a:gd name="f2230" fmla="*/ f1815 1 f1004"/>
              <a:gd name="f2231" fmla="*/ f1816 1 f1005"/>
              <a:gd name="f2232" fmla="*/ f1817 1 f1004"/>
              <a:gd name="f2233" fmla="*/ f1818 1 f1005"/>
              <a:gd name="f2234" fmla="*/ f1819 1 f1004"/>
              <a:gd name="f2235" fmla="*/ f1820 1 f1005"/>
              <a:gd name="f2236" fmla="*/ f1821 1 f1004"/>
              <a:gd name="f2237" fmla="*/ f1822 1 f1005"/>
              <a:gd name="f2238" fmla="*/ f1823 1 f1004"/>
              <a:gd name="f2239" fmla="*/ f1824 1 f1005"/>
              <a:gd name="f2240" fmla="*/ f1825 1 f1004"/>
              <a:gd name="f2241" fmla="*/ f1826 1 f1005"/>
              <a:gd name="f2242" fmla="*/ f1827 1 f1004"/>
              <a:gd name="f2243" fmla="*/ f1828 1 f1005"/>
              <a:gd name="f2244" fmla="*/ f1829 f995 1"/>
              <a:gd name="f2245" fmla="*/ f1830 f995 1"/>
              <a:gd name="f2246" fmla="*/ f1832 f996 1"/>
              <a:gd name="f2247" fmla="*/ f1831 f996 1"/>
              <a:gd name="f2248" fmla="*/ f1833 f995 1"/>
              <a:gd name="f2249" fmla="*/ f1834 f996 1"/>
              <a:gd name="f2250" fmla="*/ f1835 f995 1"/>
              <a:gd name="f2251" fmla="*/ f1836 f995 1"/>
              <a:gd name="f2252" fmla="*/ f1837 f995 1"/>
              <a:gd name="f2253" fmla="*/ f1838 f995 1"/>
              <a:gd name="f2254" fmla="*/ f1839 f995 1"/>
              <a:gd name="f2255" fmla="*/ f1840 f996 1"/>
              <a:gd name="f2256" fmla="*/ f1841 f995 1"/>
              <a:gd name="f2257" fmla="*/ f1842 f995 1"/>
              <a:gd name="f2258" fmla="*/ f1843 f996 1"/>
              <a:gd name="f2259" fmla="*/ f1844 f995 1"/>
              <a:gd name="f2260" fmla="*/ f1845 f996 1"/>
              <a:gd name="f2261" fmla="*/ f1846 f995 1"/>
              <a:gd name="f2262" fmla="*/ f1847 f996 1"/>
              <a:gd name="f2263" fmla="*/ f1848 f995 1"/>
              <a:gd name="f2264" fmla="*/ f1849 f996 1"/>
              <a:gd name="f2265" fmla="*/ f1850 f995 1"/>
              <a:gd name="f2266" fmla="*/ f1851 f996 1"/>
              <a:gd name="f2267" fmla="*/ f1852 f995 1"/>
              <a:gd name="f2268" fmla="*/ f1853 f996 1"/>
              <a:gd name="f2269" fmla="*/ f1854 f995 1"/>
              <a:gd name="f2270" fmla="*/ f1855 f996 1"/>
              <a:gd name="f2271" fmla="*/ f1856 f995 1"/>
              <a:gd name="f2272" fmla="*/ f1857 f996 1"/>
              <a:gd name="f2273" fmla="*/ f1858 f995 1"/>
              <a:gd name="f2274" fmla="*/ f1859 f996 1"/>
              <a:gd name="f2275" fmla="*/ f1860 f995 1"/>
              <a:gd name="f2276" fmla="*/ f1861 f996 1"/>
              <a:gd name="f2277" fmla="*/ f1862 f995 1"/>
              <a:gd name="f2278" fmla="*/ f1863 f996 1"/>
              <a:gd name="f2279" fmla="*/ f1864 f995 1"/>
              <a:gd name="f2280" fmla="*/ f1865 f996 1"/>
              <a:gd name="f2281" fmla="*/ f1866 f995 1"/>
              <a:gd name="f2282" fmla="*/ f1867 f996 1"/>
              <a:gd name="f2283" fmla="*/ f1868 f995 1"/>
              <a:gd name="f2284" fmla="*/ f1869 f996 1"/>
              <a:gd name="f2285" fmla="*/ f1870 f995 1"/>
              <a:gd name="f2286" fmla="*/ f1871 f996 1"/>
              <a:gd name="f2287" fmla="*/ f1872 f995 1"/>
              <a:gd name="f2288" fmla="*/ f1873 f996 1"/>
              <a:gd name="f2289" fmla="*/ f1874 f995 1"/>
              <a:gd name="f2290" fmla="*/ f1875 f996 1"/>
              <a:gd name="f2291" fmla="*/ f1876 f995 1"/>
              <a:gd name="f2292" fmla="*/ f1877 f996 1"/>
              <a:gd name="f2293" fmla="*/ f1878 f995 1"/>
              <a:gd name="f2294" fmla="*/ f1879 f996 1"/>
              <a:gd name="f2295" fmla="*/ f1880 f995 1"/>
              <a:gd name="f2296" fmla="*/ f1881 f996 1"/>
              <a:gd name="f2297" fmla="*/ f1882 f995 1"/>
              <a:gd name="f2298" fmla="*/ f1883 f996 1"/>
              <a:gd name="f2299" fmla="*/ f1884 f995 1"/>
              <a:gd name="f2300" fmla="*/ f1885 f996 1"/>
              <a:gd name="f2301" fmla="*/ f1886 f995 1"/>
              <a:gd name="f2302" fmla="*/ f1887 f996 1"/>
              <a:gd name="f2303" fmla="*/ f1888 f995 1"/>
              <a:gd name="f2304" fmla="*/ f1889 f996 1"/>
              <a:gd name="f2305" fmla="*/ f1890 f995 1"/>
              <a:gd name="f2306" fmla="*/ f1891 f996 1"/>
              <a:gd name="f2307" fmla="*/ f1892 f995 1"/>
              <a:gd name="f2308" fmla="*/ f1893 f996 1"/>
              <a:gd name="f2309" fmla="*/ f1894 f995 1"/>
              <a:gd name="f2310" fmla="*/ f1895 f996 1"/>
              <a:gd name="f2311" fmla="*/ f1896 f995 1"/>
              <a:gd name="f2312" fmla="*/ f1897 f996 1"/>
              <a:gd name="f2313" fmla="*/ f1898 f995 1"/>
              <a:gd name="f2314" fmla="*/ f1899 f996 1"/>
              <a:gd name="f2315" fmla="*/ f1900 f995 1"/>
              <a:gd name="f2316" fmla="*/ f1901 f996 1"/>
              <a:gd name="f2317" fmla="*/ f1902 f995 1"/>
              <a:gd name="f2318" fmla="*/ f1903 f996 1"/>
              <a:gd name="f2319" fmla="*/ f1904 f995 1"/>
              <a:gd name="f2320" fmla="*/ f1905 f996 1"/>
              <a:gd name="f2321" fmla="*/ f1906 f995 1"/>
              <a:gd name="f2322" fmla="*/ f1907 f996 1"/>
              <a:gd name="f2323" fmla="*/ f1908 f995 1"/>
              <a:gd name="f2324" fmla="*/ f1909 f996 1"/>
              <a:gd name="f2325" fmla="*/ f1910 f995 1"/>
              <a:gd name="f2326" fmla="*/ f1911 f996 1"/>
              <a:gd name="f2327" fmla="*/ f1912 f995 1"/>
              <a:gd name="f2328" fmla="*/ f1913 f996 1"/>
              <a:gd name="f2329" fmla="*/ f1914 f995 1"/>
              <a:gd name="f2330" fmla="*/ f1915 f996 1"/>
              <a:gd name="f2331" fmla="*/ f1916 f995 1"/>
              <a:gd name="f2332" fmla="*/ f1917 f996 1"/>
              <a:gd name="f2333" fmla="*/ f1918 f995 1"/>
              <a:gd name="f2334" fmla="*/ f1919 f996 1"/>
              <a:gd name="f2335" fmla="*/ f1920 f995 1"/>
              <a:gd name="f2336" fmla="*/ f1921 f996 1"/>
              <a:gd name="f2337" fmla="*/ f1922 f995 1"/>
              <a:gd name="f2338" fmla="*/ f1923 f996 1"/>
              <a:gd name="f2339" fmla="*/ f1924 f995 1"/>
              <a:gd name="f2340" fmla="*/ f1925 f996 1"/>
              <a:gd name="f2341" fmla="*/ f1926 f995 1"/>
              <a:gd name="f2342" fmla="*/ f1927 f996 1"/>
              <a:gd name="f2343" fmla="*/ f1928 f995 1"/>
              <a:gd name="f2344" fmla="*/ f1929 f996 1"/>
              <a:gd name="f2345" fmla="*/ f1930 f995 1"/>
              <a:gd name="f2346" fmla="*/ f1931 f996 1"/>
              <a:gd name="f2347" fmla="*/ f1932 f995 1"/>
              <a:gd name="f2348" fmla="*/ f1933 f996 1"/>
              <a:gd name="f2349" fmla="*/ f1934 f995 1"/>
              <a:gd name="f2350" fmla="*/ f1935 f996 1"/>
              <a:gd name="f2351" fmla="*/ f1936 f995 1"/>
              <a:gd name="f2352" fmla="*/ f1937 f996 1"/>
              <a:gd name="f2353" fmla="*/ f1938 f995 1"/>
              <a:gd name="f2354" fmla="*/ f1939 f996 1"/>
              <a:gd name="f2355" fmla="*/ f1940 f995 1"/>
              <a:gd name="f2356" fmla="*/ f1941 f996 1"/>
              <a:gd name="f2357" fmla="*/ f1942 f995 1"/>
              <a:gd name="f2358" fmla="*/ f1943 f996 1"/>
              <a:gd name="f2359" fmla="*/ f1944 f995 1"/>
              <a:gd name="f2360" fmla="*/ f1945 f996 1"/>
              <a:gd name="f2361" fmla="*/ f1946 f995 1"/>
              <a:gd name="f2362" fmla="*/ f1947 f996 1"/>
              <a:gd name="f2363" fmla="*/ f1948 f995 1"/>
              <a:gd name="f2364" fmla="*/ f1949 f996 1"/>
              <a:gd name="f2365" fmla="*/ f1950 f995 1"/>
              <a:gd name="f2366" fmla="*/ f1951 f996 1"/>
              <a:gd name="f2367" fmla="*/ f1952 f995 1"/>
              <a:gd name="f2368" fmla="*/ f1953 f996 1"/>
              <a:gd name="f2369" fmla="*/ f1954 f995 1"/>
              <a:gd name="f2370" fmla="*/ f1955 f996 1"/>
              <a:gd name="f2371" fmla="*/ f1956 f995 1"/>
              <a:gd name="f2372" fmla="*/ f1957 f996 1"/>
              <a:gd name="f2373" fmla="*/ f1958 f995 1"/>
              <a:gd name="f2374" fmla="*/ f1959 f996 1"/>
              <a:gd name="f2375" fmla="*/ f1960 f995 1"/>
              <a:gd name="f2376" fmla="*/ f1961 f996 1"/>
              <a:gd name="f2377" fmla="*/ f1962 f995 1"/>
              <a:gd name="f2378" fmla="*/ f1963 f996 1"/>
              <a:gd name="f2379" fmla="*/ f1964 f995 1"/>
              <a:gd name="f2380" fmla="*/ f1965 f996 1"/>
              <a:gd name="f2381" fmla="*/ f1966 f995 1"/>
              <a:gd name="f2382" fmla="*/ f1967 f996 1"/>
              <a:gd name="f2383" fmla="*/ f1968 f995 1"/>
              <a:gd name="f2384" fmla="*/ f1969 f996 1"/>
              <a:gd name="f2385" fmla="*/ f1970 f995 1"/>
              <a:gd name="f2386" fmla="*/ f1971 f996 1"/>
              <a:gd name="f2387" fmla="*/ f1972 f995 1"/>
              <a:gd name="f2388" fmla="*/ f1973 f996 1"/>
              <a:gd name="f2389" fmla="*/ f1974 f995 1"/>
              <a:gd name="f2390" fmla="*/ f1975 f996 1"/>
              <a:gd name="f2391" fmla="*/ f1976 f995 1"/>
              <a:gd name="f2392" fmla="*/ f1977 f996 1"/>
              <a:gd name="f2393" fmla="*/ f1978 f995 1"/>
              <a:gd name="f2394" fmla="*/ f1979 f996 1"/>
              <a:gd name="f2395" fmla="*/ f1980 f995 1"/>
              <a:gd name="f2396" fmla="*/ f1981 f996 1"/>
              <a:gd name="f2397" fmla="*/ f1982 f995 1"/>
              <a:gd name="f2398" fmla="*/ f1983 f996 1"/>
              <a:gd name="f2399" fmla="*/ f1984 f995 1"/>
              <a:gd name="f2400" fmla="*/ f1985 f996 1"/>
              <a:gd name="f2401" fmla="*/ f1986 f995 1"/>
              <a:gd name="f2402" fmla="*/ f1987 f996 1"/>
              <a:gd name="f2403" fmla="*/ f1988 f995 1"/>
              <a:gd name="f2404" fmla="*/ f1989 f996 1"/>
              <a:gd name="f2405" fmla="*/ f1990 f995 1"/>
              <a:gd name="f2406" fmla="*/ f1991 f996 1"/>
              <a:gd name="f2407" fmla="*/ f1992 f995 1"/>
              <a:gd name="f2408" fmla="*/ f1993 f996 1"/>
              <a:gd name="f2409" fmla="*/ f1994 f995 1"/>
              <a:gd name="f2410" fmla="*/ f1995 f996 1"/>
              <a:gd name="f2411" fmla="*/ f1996 f995 1"/>
              <a:gd name="f2412" fmla="*/ f1997 f996 1"/>
              <a:gd name="f2413" fmla="*/ f1998 f995 1"/>
              <a:gd name="f2414" fmla="*/ f1999 f996 1"/>
              <a:gd name="f2415" fmla="*/ f2000 f995 1"/>
              <a:gd name="f2416" fmla="*/ f2001 f996 1"/>
              <a:gd name="f2417" fmla="*/ f2002 f995 1"/>
              <a:gd name="f2418" fmla="*/ f2003 f996 1"/>
              <a:gd name="f2419" fmla="*/ f2004 f995 1"/>
              <a:gd name="f2420" fmla="*/ f2005 f996 1"/>
              <a:gd name="f2421" fmla="*/ f2006 f995 1"/>
              <a:gd name="f2422" fmla="*/ f2007 f996 1"/>
              <a:gd name="f2423" fmla="*/ f2008 f995 1"/>
              <a:gd name="f2424" fmla="*/ f2009 f996 1"/>
              <a:gd name="f2425" fmla="*/ f2010 f995 1"/>
              <a:gd name="f2426" fmla="*/ f2011 f996 1"/>
              <a:gd name="f2427" fmla="*/ f2012 f995 1"/>
              <a:gd name="f2428" fmla="*/ f2013 f996 1"/>
              <a:gd name="f2429" fmla="*/ f2014 f995 1"/>
              <a:gd name="f2430" fmla="*/ f2015 f996 1"/>
              <a:gd name="f2431" fmla="*/ f2016 f995 1"/>
              <a:gd name="f2432" fmla="*/ f2017 f996 1"/>
              <a:gd name="f2433" fmla="*/ f2018 f995 1"/>
              <a:gd name="f2434" fmla="*/ f2019 f996 1"/>
              <a:gd name="f2435" fmla="*/ f2020 f995 1"/>
              <a:gd name="f2436" fmla="*/ f2021 f996 1"/>
              <a:gd name="f2437" fmla="*/ f2022 f995 1"/>
              <a:gd name="f2438" fmla="*/ f2023 f996 1"/>
              <a:gd name="f2439" fmla="*/ f2024 f995 1"/>
              <a:gd name="f2440" fmla="*/ f2025 f996 1"/>
              <a:gd name="f2441" fmla="*/ f2026 f995 1"/>
              <a:gd name="f2442" fmla="*/ f2027 f996 1"/>
              <a:gd name="f2443" fmla="*/ f2028 f995 1"/>
              <a:gd name="f2444" fmla="*/ f2029 f996 1"/>
              <a:gd name="f2445" fmla="*/ f2030 f995 1"/>
              <a:gd name="f2446" fmla="*/ f2031 f996 1"/>
              <a:gd name="f2447" fmla="*/ f2032 f995 1"/>
              <a:gd name="f2448" fmla="*/ f2033 f996 1"/>
              <a:gd name="f2449" fmla="*/ f2034 f995 1"/>
              <a:gd name="f2450" fmla="*/ f2035 f996 1"/>
              <a:gd name="f2451" fmla="*/ f2036 f995 1"/>
              <a:gd name="f2452" fmla="*/ f2037 f996 1"/>
              <a:gd name="f2453" fmla="*/ f2038 f995 1"/>
              <a:gd name="f2454" fmla="*/ f2039 f996 1"/>
              <a:gd name="f2455" fmla="*/ f2040 f995 1"/>
              <a:gd name="f2456" fmla="*/ f2041 f996 1"/>
              <a:gd name="f2457" fmla="*/ f2042 f995 1"/>
              <a:gd name="f2458" fmla="*/ f2043 f996 1"/>
              <a:gd name="f2459" fmla="*/ f2044 f995 1"/>
              <a:gd name="f2460" fmla="*/ f2045 f996 1"/>
              <a:gd name="f2461" fmla="*/ f2046 f995 1"/>
              <a:gd name="f2462" fmla="*/ f2047 f996 1"/>
              <a:gd name="f2463" fmla="*/ f2048 f995 1"/>
              <a:gd name="f2464" fmla="*/ f2049 f996 1"/>
              <a:gd name="f2465" fmla="*/ f2050 f995 1"/>
              <a:gd name="f2466" fmla="*/ f2051 f996 1"/>
              <a:gd name="f2467" fmla="*/ f2052 f995 1"/>
              <a:gd name="f2468" fmla="*/ f2053 f996 1"/>
              <a:gd name="f2469" fmla="*/ f2054 f995 1"/>
              <a:gd name="f2470" fmla="*/ f2055 f996 1"/>
              <a:gd name="f2471" fmla="*/ f2056 f995 1"/>
              <a:gd name="f2472" fmla="*/ f2057 f996 1"/>
              <a:gd name="f2473" fmla="*/ f2058 f995 1"/>
              <a:gd name="f2474" fmla="*/ f2059 f996 1"/>
              <a:gd name="f2475" fmla="*/ f2060 f995 1"/>
              <a:gd name="f2476" fmla="*/ f2061 f996 1"/>
              <a:gd name="f2477" fmla="*/ f2062 f995 1"/>
              <a:gd name="f2478" fmla="*/ f2063 f996 1"/>
              <a:gd name="f2479" fmla="*/ f2064 f995 1"/>
              <a:gd name="f2480" fmla="*/ f2065 f996 1"/>
              <a:gd name="f2481" fmla="*/ f2066 f995 1"/>
              <a:gd name="f2482" fmla="*/ f2067 f996 1"/>
              <a:gd name="f2483" fmla="*/ f2068 f995 1"/>
              <a:gd name="f2484" fmla="*/ f2069 f996 1"/>
              <a:gd name="f2485" fmla="*/ f2070 f995 1"/>
              <a:gd name="f2486" fmla="*/ f2071 f996 1"/>
              <a:gd name="f2487" fmla="*/ f2072 f995 1"/>
              <a:gd name="f2488" fmla="*/ f2073 f996 1"/>
              <a:gd name="f2489" fmla="*/ f2074 f995 1"/>
              <a:gd name="f2490" fmla="*/ f2075 f996 1"/>
              <a:gd name="f2491" fmla="*/ f2076 f995 1"/>
              <a:gd name="f2492" fmla="*/ f2077 f996 1"/>
              <a:gd name="f2493" fmla="*/ f2078 f995 1"/>
              <a:gd name="f2494" fmla="*/ f2079 f996 1"/>
              <a:gd name="f2495" fmla="*/ f2080 f995 1"/>
              <a:gd name="f2496" fmla="*/ f2081 f996 1"/>
              <a:gd name="f2497" fmla="*/ f2082 f995 1"/>
              <a:gd name="f2498" fmla="*/ f2083 f996 1"/>
              <a:gd name="f2499" fmla="*/ f2084 f995 1"/>
              <a:gd name="f2500" fmla="*/ f2085 f996 1"/>
              <a:gd name="f2501" fmla="*/ f2086 f995 1"/>
              <a:gd name="f2502" fmla="*/ f2087 f996 1"/>
              <a:gd name="f2503" fmla="*/ f2088 f995 1"/>
              <a:gd name="f2504" fmla="*/ f2089 f996 1"/>
              <a:gd name="f2505" fmla="*/ f2090 f995 1"/>
              <a:gd name="f2506" fmla="*/ f2091 f996 1"/>
              <a:gd name="f2507" fmla="*/ f2092 f995 1"/>
              <a:gd name="f2508" fmla="*/ f2093 f996 1"/>
              <a:gd name="f2509" fmla="*/ f2094 f995 1"/>
              <a:gd name="f2510" fmla="*/ f2095 f996 1"/>
              <a:gd name="f2511" fmla="*/ f2096 f995 1"/>
              <a:gd name="f2512" fmla="*/ f2097 f996 1"/>
              <a:gd name="f2513" fmla="*/ f2098 f995 1"/>
              <a:gd name="f2514" fmla="*/ f2099 f996 1"/>
              <a:gd name="f2515" fmla="*/ f2100 f995 1"/>
              <a:gd name="f2516" fmla="*/ f2101 f996 1"/>
              <a:gd name="f2517" fmla="*/ f2102 f995 1"/>
              <a:gd name="f2518" fmla="*/ f2103 f996 1"/>
              <a:gd name="f2519" fmla="*/ f2104 f995 1"/>
              <a:gd name="f2520" fmla="*/ f2105 f996 1"/>
              <a:gd name="f2521" fmla="*/ f2106 f995 1"/>
              <a:gd name="f2522" fmla="*/ f2107 f996 1"/>
              <a:gd name="f2523" fmla="*/ f2108 f995 1"/>
              <a:gd name="f2524" fmla="*/ f2109 f996 1"/>
              <a:gd name="f2525" fmla="*/ f2110 f995 1"/>
              <a:gd name="f2526" fmla="*/ f2111 f996 1"/>
              <a:gd name="f2527" fmla="*/ f2112 f995 1"/>
              <a:gd name="f2528" fmla="*/ f2113 f996 1"/>
              <a:gd name="f2529" fmla="*/ f2114 f995 1"/>
              <a:gd name="f2530" fmla="*/ f2115 f996 1"/>
              <a:gd name="f2531" fmla="*/ f2116 f995 1"/>
              <a:gd name="f2532" fmla="*/ f2117 f996 1"/>
              <a:gd name="f2533" fmla="*/ f2118 f995 1"/>
              <a:gd name="f2534" fmla="*/ f2119 f996 1"/>
              <a:gd name="f2535" fmla="*/ f2120 f995 1"/>
              <a:gd name="f2536" fmla="*/ f2121 f996 1"/>
              <a:gd name="f2537" fmla="*/ f2122 f995 1"/>
              <a:gd name="f2538" fmla="*/ f2123 f996 1"/>
              <a:gd name="f2539" fmla="*/ f2124 f995 1"/>
              <a:gd name="f2540" fmla="*/ f2125 f996 1"/>
              <a:gd name="f2541" fmla="*/ f2126 f995 1"/>
              <a:gd name="f2542" fmla="*/ f2127 f996 1"/>
              <a:gd name="f2543" fmla="*/ f2128 f995 1"/>
              <a:gd name="f2544" fmla="*/ f2129 f996 1"/>
              <a:gd name="f2545" fmla="*/ f2130 f995 1"/>
              <a:gd name="f2546" fmla="*/ f2131 f996 1"/>
              <a:gd name="f2547" fmla="*/ f2132 f995 1"/>
              <a:gd name="f2548" fmla="*/ f2133 f996 1"/>
              <a:gd name="f2549" fmla="*/ f2134 f995 1"/>
              <a:gd name="f2550" fmla="*/ f2135 f996 1"/>
              <a:gd name="f2551" fmla="*/ f2136 f995 1"/>
              <a:gd name="f2552" fmla="*/ f2137 f996 1"/>
              <a:gd name="f2553" fmla="*/ f2138 f995 1"/>
              <a:gd name="f2554" fmla="*/ f2139 f996 1"/>
              <a:gd name="f2555" fmla="*/ f2140 f995 1"/>
              <a:gd name="f2556" fmla="*/ f2141 f996 1"/>
              <a:gd name="f2557" fmla="*/ f2142 f995 1"/>
              <a:gd name="f2558" fmla="*/ f2143 f996 1"/>
              <a:gd name="f2559" fmla="*/ f2144 f995 1"/>
              <a:gd name="f2560" fmla="*/ f2145 f996 1"/>
              <a:gd name="f2561" fmla="*/ f2146 f995 1"/>
              <a:gd name="f2562" fmla="*/ f2147 f996 1"/>
              <a:gd name="f2563" fmla="*/ f2148 f995 1"/>
              <a:gd name="f2564" fmla="*/ f2149 f996 1"/>
              <a:gd name="f2565" fmla="*/ f2150 f995 1"/>
              <a:gd name="f2566" fmla="*/ f2151 f996 1"/>
              <a:gd name="f2567" fmla="*/ f2152 f995 1"/>
              <a:gd name="f2568" fmla="*/ f2153 f996 1"/>
              <a:gd name="f2569" fmla="*/ f2154 f995 1"/>
              <a:gd name="f2570" fmla="*/ f2155 f996 1"/>
              <a:gd name="f2571" fmla="*/ f2156 f995 1"/>
              <a:gd name="f2572" fmla="*/ f2157 f996 1"/>
              <a:gd name="f2573" fmla="*/ f2158 f995 1"/>
              <a:gd name="f2574" fmla="*/ f2159 f996 1"/>
              <a:gd name="f2575" fmla="*/ f2160 f995 1"/>
              <a:gd name="f2576" fmla="*/ f2161 f996 1"/>
              <a:gd name="f2577" fmla="*/ f2162 f995 1"/>
              <a:gd name="f2578" fmla="*/ f2163 f996 1"/>
              <a:gd name="f2579" fmla="*/ f2164 f995 1"/>
              <a:gd name="f2580" fmla="*/ f2165 f996 1"/>
              <a:gd name="f2581" fmla="*/ f2166 f995 1"/>
              <a:gd name="f2582" fmla="*/ f2167 f996 1"/>
              <a:gd name="f2583" fmla="*/ f2168 f995 1"/>
              <a:gd name="f2584" fmla="*/ f2169 f996 1"/>
              <a:gd name="f2585" fmla="*/ f2170 f995 1"/>
              <a:gd name="f2586" fmla="*/ f2171 f996 1"/>
              <a:gd name="f2587" fmla="*/ f2172 f995 1"/>
              <a:gd name="f2588" fmla="*/ f2173 f996 1"/>
              <a:gd name="f2589" fmla="*/ f2174 f995 1"/>
              <a:gd name="f2590" fmla="*/ f2175 f996 1"/>
              <a:gd name="f2591" fmla="*/ f2176 f995 1"/>
              <a:gd name="f2592" fmla="*/ f2177 f996 1"/>
              <a:gd name="f2593" fmla="*/ f2178 f995 1"/>
              <a:gd name="f2594" fmla="*/ f2179 f996 1"/>
              <a:gd name="f2595" fmla="*/ f2180 f995 1"/>
              <a:gd name="f2596" fmla="*/ f2181 f996 1"/>
              <a:gd name="f2597" fmla="*/ f2182 f995 1"/>
              <a:gd name="f2598" fmla="*/ f2183 f996 1"/>
              <a:gd name="f2599" fmla="*/ f2184 f995 1"/>
              <a:gd name="f2600" fmla="*/ f2185 f996 1"/>
              <a:gd name="f2601" fmla="*/ f2186 f995 1"/>
              <a:gd name="f2602" fmla="*/ f2187 f996 1"/>
              <a:gd name="f2603" fmla="*/ f2188 f995 1"/>
              <a:gd name="f2604" fmla="*/ f2189 f996 1"/>
              <a:gd name="f2605" fmla="*/ f2190 f995 1"/>
              <a:gd name="f2606" fmla="*/ f2191 f996 1"/>
              <a:gd name="f2607" fmla="*/ f2192 f995 1"/>
              <a:gd name="f2608" fmla="*/ f2193 f996 1"/>
              <a:gd name="f2609" fmla="*/ f2194 f995 1"/>
              <a:gd name="f2610" fmla="*/ f2195 f996 1"/>
              <a:gd name="f2611" fmla="*/ f2196 f995 1"/>
              <a:gd name="f2612" fmla="*/ f2197 f996 1"/>
              <a:gd name="f2613" fmla="*/ f2198 f995 1"/>
              <a:gd name="f2614" fmla="*/ f2199 f996 1"/>
              <a:gd name="f2615" fmla="*/ f2200 f995 1"/>
              <a:gd name="f2616" fmla="*/ f2201 f996 1"/>
              <a:gd name="f2617" fmla="*/ f2202 f995 1"/>
              <a:gd name="f2618" fmla="*/ f2203 f996 1"/>
              <a:gd name="f2619" fmla="*/ f2204 f995 1"/>
              <a:gd name="f2620" fmla="*/ f2205 f996 1"/>
              <a:gd name="f2621" fmla="*/ f2206 f995 1"/>
              <a:gd name="f2622" fmla="*/ f2207 f996 1"/>
              <a:gd name="f2623" fmla="*/ f2208 f995 1"/>
              <a:gd name="f2624" fmla="*/ f2209 f996 1"/>
              <a:gd name="f2625" fmla="*/ f2210 f995 1"/>
              <a:gd name="f2626" fmla="*/ f2211 f996 1"/>
              <a:gd name="f2627" fmla="*/ f2212 f995 1"/>
              <a:gd name="f2628" fmla="*/ f2213 f996 1"/>
              <a:gd name="f2629" fmla="*/ f2214 f995 1"/>
              <a:gd name="f2630" fmla="*/ f2215 f996 1"/>
              <a:gd name="f2631" fmla="*/ f2216 f995 1"/>
              <a:gd name="f2632" fmla="*/ f2217 f996 1"/>
              <a:gd name="f2633" fmla="*/ f2218 f995 1"/>
              <a:gd name="f2634" fmla="*/ f2219 f996 1"/>
              <a:gd name="f2635" fmla="*/ f2220 f995 1"/>
              <a:gd name="f2636" fmla="*/ f2221 f996 1"/>
              <a:gd name="f2637" fmla="*/ f2222 f995 1"/>
              <a:gd name="f2638" fmla="*/ f2223 f996 1"/>
              <a:gd name="f2639" fmla="*/ f2224 f995 1"/>
              <a:gd name="f2640" fmla="*/ f2225 f996 1"/>
              <a:gd name="f2641" fmla="*/ f2226 f995 1"/>
              <a:gd name="f2642" fmla="*/ f2227 f996 1"/>
              <a:gd name="f2643" fmla="*/ f2228 f995 1"/>
              <a:gd name="f2644" fmla="*/ f2229 f996 1"/>
              <a:gd name="f2645" fmla="*/ f2230 f995 1"/>
              <a:gd name="f2646" fmla="*/ f2231 f996 1"/>
              <a:gd name="f2647" fmla="*/ f2232 f995 1"/>
              <a:gd name="f2648" fmla="*/ f2233 f996 1"/>
              <a:gd name="f2649" fmla="*/ f2234 f995 1"/>
              <a:gd name="f2650" fmla="*/ f2235 f996 1"/>
              <a:gd name="f2651" fmla="*/ f2236 f995 1"/>
              <a:gd name="f2652" fmla="*/ f2237 f996 1"/>
              <a:gd name="f2653" fmla="*/ f2238 f995 1"/>
              <a:gd name="f2654" fmla="*/ f2239 f996 1"/>
              <a:gd name="f2655" fmla="*/ f2240 f995 1"/>
              <a:gd name="f2656" fmla="*/ f2241 f996 1"/>
              <a:gd name="f2657" fmla="*/ f2242 f995 1"/>
              <a:gd name="f2658" fmla="*/ f2243 f996 1"/>
            </a:gdLst>
            <a:ahLst/>
            <a:cxnLst>
              <a:cxn ang="3cd4">
                <a:pos x="hc" y="t"/>
              </a:cxn>
              <a:cxn ang="0">
                <a:pos x="r" y="vc"/>
              </a:cxn>
              <a:cxn ang="cd4">
                <a:pos x="hc" y="b"/>
              </a:cxn>
              <a:cxn ang="cd2">
                <a:pos x="l" y="vc"/>
              </a:cxn>
              <a:cxn ang="f1417">
                <a:pos x="f2248" y="f2249"/>
              </a:cxn>
              <a:cxn ang="f1417">
                <a:pos x="f2250" y="f2249"/>
              </a:cxn>
              <a:cxn ang="f1417">
                <a:pos x="f2251" y="f2249"/>
              </a:cxn>
              <a:cxn ang="f1417">
                <a:pos x="f2252" y="f2249"/>
              </a:cxn>
              <a:cxn ang="f1417">
                <a:pos x="f2253" y="f2249"/>
              </a:cxn>
              <a:cxn ang="f1417">
                <a:pos x="f2254" y="f2249"/>
              </a:cxn>
              <a:cxn ang="f1417">
                <a:pos x="f2254" y="f2255"/>
              </a:cxn>
              <a:cxn ang="f1417">
                <a:pos x="f2253" y="f2255"/>
              </a:cxn>
              <a:cxn ang="f1417">
                <a:pos x="f2252" y="f2255"/>
              </a:cxn>
              <a:cxn ang="f1417">
                <a:pos x="f2251" y="f2255"/>
              </a:cxn>
              <a:cxn ang="f1417">
                <a:pos x="f2250" y="f2255"/>
              </a:cxn>
              <a:cxn ang="f1417">
                <a:pos x="f2256" y="f2255"/>
              </a:cxn>
              <a:cxn ang="f1417">
                <a:pos x="f2257" y="f2258"/>
              </a:cxn>
              <a:cxn ang="f1417">
                <a:pos x="f2259" y="f2260"/>
              </a:cxn>
              <a:cxn ang="f1417">
                <a:pos x="f2261" y="f2262"/>
              </a:cxn>
              <a:cxn ang="f1417">
                <a:pos x="f2263" y="f2264"/>
              </a:cxn>
              <a:cxn ang="f1417">
                <a:pos x="f2265" y="f2266"/>
              </a:cxn>
              <a:cxn ang="f1417">
                <a:pos x="f2267" y="f2268"/>
              </a:cxn>
              <a:cxn ang="f1417">
                <a:pos x="f2269" y="f2270"/>
              </a:cxn>
              <a:cxn ang="f1417">
                <a:pos x="f2271" y="f2272"/>
              </a:cxn>
              <a:cxn ang="f1417">
                <a:pos x="f2273" y="f2274"/>
              </a:cxn>
              <a:cxn ang="f1417">
                <a:pos x="f2275" y="f2276"/>
              </a:cxn>
              <a:cxn ang="f1417">
                <a:pos x="f2277" y="f2278"/>
              </a:cxn>
              <a:cxn ang="f1417">
                <a:pos x="f2279" y="f2280"/>
              </a:cxn>
              <a:cxn ang="f1417">
                <a:pos x="f2281" y="f2282"/>
              </a:cxn>
              <a:cxn ang="f1417">
                <a:pos x="f2283" y="f2284"/>
              </a:cxn>
              <a:cxn ang="f1417">
                <a:pos x="f2285" y="f2286"/>
              </a:cxn>
              <a:cxn ang="f1417">
                <a:pos x="f2287" y="f2288"/>
              </a:cxn>
              <a:cxn ang="f1417">
                <a:pos x="f2289" y="f2290"/>
              </a:cxn>
              <a:cxn ang="f1417">
                <a:pos x="f2291" y="f2292"/>
              </a:cxn>
              <a:cxn ang="f1417">
                <a:pos x="f2293" y="f2294"/>
              </a:cxn>
              <a:cxn ang="f1417">
                <a:pos x="f2295" y="f2296"/>
              </a:cxn>
              <a:cxn ang="f1417">
                <a:pos x="f2297" y="f2298"/>
              </a:cxn>
              <a:cxn ang="f1417">
                <a:pos x="f2299" y="f2300"/>
              </a:cxn>
              <a:cxn ang="f1417">
                <a:pos x="f2301" y="f2302"/>
              </a:cxn>
              <a:cxn ang="f1417">
                <a:pos x="f2303" y="f2304"/>
              </a:cxn>
              <a:cxn ang="f1417">
                <a:pos x="f2305" y="f2306"/>
              </a:cxn>
              <a:cxn ang="f1417">
                <a:pos x="f2307" y="f2308"/>
              </a:cxn>
              <a:cxn ang="f1417">
                <a:pos x="f2309" y="f2310"/>
              </a:cxn>
              <a:cxn ang="f1417">
                <a:pos x="f2311" y="f2312"/>
              </a:cxn>
              <a:cxn ang="f1417">
                <a:pos x="f2313" y="f2314"/>
              </a:cxn>
              <a:cxn ang="f1417">
                <a:pos x="f2315" y="f2316"/>
              </a:cxn>
              <a:cxn ang="f1417">
                <a:pos x="f2317" y="f2318"/>
              </a:cxn>
              <a:cxn ang="f1417">
                <a:pos x="f2319" y="f2320"/>
              </a:cxn>
              <a:cxn ang="f1417">
                <a:pos x="f2321" y="f2322"/>
              </a:cxn>
              <a:cxn ang="f1417">
                <a:pos x="f2323" y="f2324"/>
              </a:cxn>
              <a:cxn ang="f1417">
                <a:pos x="f2325" y="f2326"/>
              </a:cxn>
              <a:cxn ang="f1417">
                <a:pos x="f2327" y="f2328"/>
              </a:cxn>
              <a:cxn ang="f1417">
                <a:pos x="f2329" y="f2330"/>
              </a:cxn>
              <a:cxn ang="f1417">
                <a:pos x="f2331" y="f2332"/>
              </a:cxn>
              <a:cxn ang="f1417">
                <a:pos x="f2333" y="f2334"/>
              </a:cxn>
              <a:cxn ang="f1417">
                <a:pos x="f2335" y="f2336"/>
              </a:cxn>
              <a:cxn ang="f1417">
                <a:pos x="f2337" y="f2338"/>
              </a:cxn>
              <a:cxn ang="f1417">
                <a:pos x="f2339" y="f2340"/>
              </a:cxn>
              <a:cxn ang="f1417">
                <a:pos x="f2341" y="f2342"/>
              </a:cxn>
              <a:cxn ang="f1417">
                <a:pos x="f2343" y="f2344"/>
              </a:cxn>
              <a:cxn ang="f1417">
                <a:pos x="f2345" y="f2346"/>
              </a:cxn>
              <a:cxn ang="f1417">
                <a:pos x="f2347" y="f2348"/>
              </a:cxn>
              <a:cxn ang="f1417">
                <a:pos x="f2349" y="f2350"/>
              </a:cxn>
              <a:cxn ang="f1417">
                <a:pos x="f2351" y="f2352"/>
              </a:cxn>
              <a:cxn ang="f1417">
                <a:pos x="f2353" y="f2354"/>
              </a:cxn>
              <a:cxn ang="f1417">
                <a:pos x="f2355" y="f2356"/>
              </a:cxn>
              <a:cxn ang="f1417">
                <a:pos x="f2357" y="f2358"/>
              </a:cxn>
              <a:cxn ang="f1417">
                <a:pos x="f2359" y="f2360"/>
              </a:cxn>
              <a:cxn ang="f1417">
                <a:pos x="f2361" y="f2362"/>
              </a:cxn>
              <a:cxn ang="f1417">
                <a:pos x="f2363" y="f2364"/>
              </a:cxn>
              <a:cxn ang="f1417">
                <a:pos x="f2365" y="f2366"/>
              </a:cxn>
              <a:cxn ang="f1417">
                <a:pos x="f2367" y="f2368"/>
              </a:cxn>
              <a:cxn ang="f1417">
                <a:pos x="f2369" y="f2370"/>
              </a:cxn>
              <a:cxn ang="f1417">
                <a:pos x="f2371" y="f2372"/>
              </a:cxn>
              <a:cxn ang="f1417">
                <a:pos x="f2373" y="f2374"/>
              </a:cxn>
              <a:cxn ang="f1417">
                <a:pos x="f2375" y="f2376"/>
              </a:cxn>
              <a:cxn ang="f1417">
                <a:pos x="f2377" y="f2378"/>
              </a:cxn>
              <a:cxn ang="f1417">
                <a:pos x="f2379" y="f2380"/>
              </a:cxn>
              <a:cxn ang="f1417">
                <a:pos x="f2381" y="f2382"/>
              </a:cxn>
              <a:cxn ang="f1417">
                <a:pos x="f2383" y="f2384"/>
              </a:cxn>
              <a:cxn ang="f1417">
                <a:pos x="f2385" y="f2386"/>
              </a:cxn>
              <a:cxn ang="f1417">
                <a:pos x="f2387" y="f2388"/>
              </a:cxn>
              <a:cxn ang="f1417">
                <a:pos x="f2389" y="f2390"/>
              </a:cxn>
              <a:cxn ang="f1417">
                <a:pos x="f2391" y="f2392"/>
              </a:cxn>
              <a:cxn ang="f1417">
                <a:pos x="f2393" y="f2394"/>
              </a:cxn>
              <a:cxn ang="f1417">
                <a:pos x="f2395" y="f2396"/>
              </a:cxn>
              <a:cxn ang="f1417">
                <a:pos x="f2397" y="f2398"/>
              </a:cxn>
              <a:cxn ang="f1417">
                <a:pos x="f2399" y="f2400"/>
              </a:cxn>
              <a:cxn ang="f1417">
                <a:pos x="f2401" y="f2402"/>
              </a:cxn>
              <a:cxn ang="f1417">
                <a:pos x="f2403" y="f2404"/>
              </a:cxn>
              <a:cxn ang="f1417">
                <a:pos x="f2405" y="f2406"/>
              </a:cxn>
              <a:cxn ang="f1417">
                <a:pos x="f2407" y="f2408"/>
              </a:cxn>
              <a:cxn ang="f1417">
                <a:pos x="f2409" y="f2410"/>
              </a:cxn>
              <a:cxn ang="f1417">
                <a:pos x="f2411" y="f2412"/>
              </a:cxn>
              <a:cxn ang="f1417">
                <a:pos x="f2413" y="f2414"/>
              </a:cxn>
              <a:cxn ang="f1417">
                <a:pos x="f2415" y="f2416"/>
              </a:cxn>
              <a:cxn ang="f1417">
                <a:pos x="f2417" y="f2418"/>
              </a:cxn>
              <a:cxn ang="f1417">
                <a:pos x="f2419" y="f2420"/>
              </a:cxn>
              <a:cxn ang="f1417">
                <a:pos x="f2421" y="f2422"/>
              </a:cxn>
              <a:cxn ang="f1417">
                <a:pos x="f2423" y="f2424"/>
              </a:cxn>
              <a:cxn ang="f1417">
                <a:pos x="f2425" y="f2426"/>
              </a:cxn>
              <a:cxn ang="f1417">
                <a:pos x="f2427" y="f2428"/>
              </a:cxn>
              <a:cxn ang="f1417">
                <a:pos x="f2429" y="f2430"/>
              </a:cxn>
              <a:cxn ang="f1417">
                <a:pos x="f2431" y="f2432"/>
              </a:cxn>
              <a:cxn ang="f1417">
                <a:pos x="f2433" y="f2434"/>
              </a:cxn>
              <a:cxn ang="f1417">
                <a:pos x="f2435" y="f2436"/>
              </a:cxn>
              <a:cxn ang="f1417">
                <a:pos x="f2437" y="f2438"/>
              </a:cxn>
              <a:cxn ang="f1417">
                <a:pos x="f2439" y="f2440"/>
              </a:cxn>
              <a:cxn ang="f1417">
                <a:pos x="f2441" y="f2442"/>
              </a:cxn>
              <a:cxn ang="f1417">
                <a:pos x="f2443" y="f2444"/>
              </a:cxn>
              <a:cxn ang="f1417">
                <a:pos x="f2445" y="f2446"/>
              </a:cxn>
              <a:cxn ang="f1417">
                <a:pos x="f2447" y="f2448"/>
              </a:cxn>
              <a:cxn ang="f1417">
                <a:pos x="f2449" y="f2450"/>
              </a:cxn>
              <a:cxn ang="f1417">
                <a:pos x="f2451" y="f2452"/>
              </a:cxn>
              <a:cxn ang="f1417">
                <a:pos x="f2453" y="f2454"/>
              </a:cxn>
              <a:cxn ang="f1417">
                <a:pos x="f2455" y="f2456"/>
              </a:cxn>
              <a:cxn ang="f1417">
                <a:pos x="f2457" y="f2458"/>
              </a:cxn>
              <a:cxn ang="f1417">
                <a:pos x="f2459" y="f2460"/>
              </a:cxn>
              <a:cxn ang="f1417">
                <a:pos x="f2461" y="f2462"/>
              </a:cxn>
              <a:cxn ang="f1417">
                <a:pos x="f2463" y="f2464"/>
              </a:cxn>
              <a:cxn ang="f1417">
                <a:pos x="f2465" y="f2466"/>
              </a:cxn>
              <a:cxn ang="f1417">
                <a:pos x="f2467" y="f2468"/>
              </a:cxn>
              <a:cxn ang="f1417">
                <a:pos x="f2469" y="f2470"/>
              </a:cxn>
              <a:cxn ang="f1417">
                <a:pos x="f2471" y="f2472"/>
              </a:cxn>
              <a:cxn ang="f1417">
                <a:pos x="f2473" y="f2474"/>
              </a:cxn>
              <a:cxn ang="f1417">
                <a:pos x="f2475" y="f2476"/>
              </a:cxn>
              <a:cxn ang="f1417">
                <a:pos x="f2477" y="f2478"/>
              </a:cxn>
              <a:cxn ang="f1417">
                <a:pos x="f2479" y="f2480"/>
              </a:cxn>
              <a:cxn ang="f1417">
                <a:pos x="f2481" y="f2482"/>
              </a:cxn>
              <a:cxn ang="f1417">
                <a:pos x="f2483" y="f2484"/>
              </a:cxn>
              <a:cxn ang="f1417">
                <a:pos x="f2485" y="f2486"/>
              </a:cxn>
              <a:cxn ang="f1417">
                <a:pos x="f2487" y="f2488"/>
              </a:cxn>
              <a:cxn ang="f1417">
                <a:pos x="f2489" y="f2490"/>
              </a:cxn>
              <a:cxn ang="f1417">
                <a:pos x="f2491" y="f2492"/>
              </a:cxn>
              <a:cxn ang="f1417">
                <a:pos x="f2493" y="f2494"/>
              </a:cxn>
              <a:cxn ang="f1417">
                <a:pos x="f2495" y="f2496"/>
              </a:cxn>
              <a:cxn ang="f1417">
                <a:pos x="f2497" y="f2498"/>
              </a:cxn>
              <a:cxn ang="f1417">
                <a:pos x="f2499" y="f2500"/>
              </a:cxn>
              <a:cxn ang="f1417">
                <a:pos x="f2501" y="f2502"/>
              </a:cxn>
              <a:cxn ang="f1417">
                <a:pos x="f2503" y="f2504"/>
              </a:cxn>
              <a:cxn ang="f1417">
                <a:pos x="f2505" y="f2506"/>
              </a:cxn>
              <a:cxn ang="f1417">
                <a:pos x="f2507" y="f2508"/>
              </a:cxn>
              <a:cxn ang="f1417">
                <a:pos x="f2509" y="f2510"/>
              </a:cxn>
              <a:cxn ang="f1417">
                <a:pos x="f2511" y="f2512"/>
              </a:cxn>
              <a:cxn ang="f1417">
                <a:pos x="f2513" y="f2514"/>
              </a:cxn>
              <a:cxn ang="f1417">
                <a:pos x="f2515" y="f2516"/>
              </a:cxn>
              <a:cxn ang="f1417">
                <a:pos x="f2517" y="f2518"/>
              </a:cxn>
              <a:cxn ang="f1417">
                <a:pos x="f2519" y="f2520"/>
              </a:cxn>
              <a:cxn ang="f1417">
                <a:pos x="f2521" y="f2522"/>
              </a:cxn>
              <a:cxn ang="f1417">
                <a:pos x="f2523" y="f2524"/>
              </a:cxn>
              <a:cxn ang="f1417">
                <a:pos x="f2525" y="f2526"/>
              </a:cxn>
              <a:cxn ang="f1417">
                <a:pos x="f2527" y="f2528"/>
              </a:cxn>
              <a:cxn ang="f1417">
                <a:pos x="f2529" y="f2530"/>
              </a:cxn>
              <a:cxn ang="f1417">
                <a:pos x="f2531" y="f2532"/>
              </a:cxn>
              <a:cxn ang="f1417">
                <a:pos x="f2533" y="f2534"/>
              </a:cxn>
              <a:cxn ang="f1417">
                <a:pos x="f2535" y="f2536"/>
              </a:cxn>
              <a:cxn ang="f1417">
                <a:pos x="f2537" y="f2538"/>
              </a:cxn>
              <a:cxn ang="f1417">
                <a:pos x="f2539" y="f2540"/>
              </a:cxn>
              <a:cxn ang="f1417">
                <a:pos x="f2541" y="f2542"/>
              </a:cxn>
              <a:cxn ang="f1417">
                <a:pos x="f2543" y="f2544"/>
              </a:cxn>
              <a:cxn ang="f1417">
                <a:pos x="f2545" y="f2546"/>
              </a:cxn>
              <a:cxn ang="f1417">
                <a:pos x="f2547" y="f2548"/>
              </a:cxn>
              <a:cxn ang="f1417">
                <a:pos x="f2549" y="f2550"/>
              </a:cxn>
              <a:cxn ang="f1417">
                <a:pos x="f2551" y="f2552"/>
              </a:cxn>
              <a:cxn ang="f1417">
                <a:pos x="f2553" y="f2554"/>
              </a:cxn>
              <a:cxn ang="f1417">
                <a:pos x="f2555" y="f2556"/>
              </a:cxn>
              <a:cxn ang="f1417">
                <a:pos x="f2557" y="f2558"/>
              </a:cxn>
              <a:cxn ang="f1417">
                <a:pos x="f2559" y="f2560"/>
              </a:cxn>
              <a:cxn ang="f1417">
                <a:pos x="f2561" y="f2562"/>
              </a:cxn>
              <a:cxn ang="f1417">
                <a:pos x="f2563" y="f2564"/>
              </a:cxn>
              <a:cxn ang="f1417">
                <a:pos x="f2565" y="f2566"/>
              </a:cxn>
              <a:cxn ang="f1417">
                <a:pos x="f2567" y="f2568"/>
              </a:cxn>
              <a:cxn ang="f1417">
                <a:pos x="f2569" y="f2570"/>
              </a:cxn>
              <a:cxn ang="f1417">
                <a:pos x="f2571" y="f2572"/>
              </a:cxn>
              <a:cxn ang="f1417">
                <a:pos x="f2573" y="f2574"/>
              </a:cxn>
              <a:cxn ang="f1417">
                <a:pos x="f2575" y="f2576"/>
              </a:cxn>
              <a:cxn ang="f1417">
                <a:pos x="f2577" y="f2578"/>
              </a:cxn>
              <a:cxn ang="f1417">
                <a:pos x="f2579" y="f2580"/>
              </a:cxn>
              <a:cxn ang="f1417">
                <a:pos x="f2581" y="f2582"/>
              </a:cxn>
              <a:cxn ang="f1417">
                <a:pos x="f2583" y="f2584"/>
              </a:cxn>
              <a:cxn ang="f1417">
                <a:pos x="f2585" y="f2586"/>
              </a:cxn>
              <a:cxn ang="f1417">
                <a:pos x="f2587" y="f2588"/>
              </a:cxn>
              <a:cxn ang="f1417">
                <a:pos x="f2589" y="f2590"/>
              </a:cxn>
              <a:cxn ang="f1417">
                <a:pos x="f2591" y="f2592"/>
              </a:cxn>
              <a:cxn ang="f1417">
                <a:pos x="f2593" y="f2594"/>
              </a:cxn>
              <a:cxn ang="f1417">
                <a:pos x="f2595" y="f2596"/>
              </a:cxn>
              <a:cxn ang="f1417">
                <a:pos x="f2597" y="f2598"/>
              </a:cxn>
              <a:cxn ang="f1417">
                <a:pos x="f2599" y="f2600"/>
              </a:cxn>
              <a:cxn ang="f1417">
                <a:pos x="f2601" y="f2602"/>
              </a:cxn>
              <a:cxn ang="f1417">
                <a:pos x="f2603" y="f2604"/>
              </a:cxn>
              <a:cxn ang="f1417">
                <a:pos x="f2605" y="f2606"/>
              </a:cxn>
              <a:cxn ang="f1417">
                <a:pos x="f2607" y="f2608"/>
              </a:cxn>
              <a:cxn ang="f1417">
                <a:pos x="f2609" y="f2610"/>
              </a:cxn>
              <a:cxn ang="f1417">
                <a:pos x="f2611" y="f2612"/>
              </a:cxn>
              <a:cxn ang="f1417">
                <a:pos x="f2613" y="f2614"/>
              </a:cxn>
              <a:cxn ang="f1417">
                <a:pos x="f2615" y="f2616"/>
              </a:cxn>
              <a:cxn ang="f1417">
                <a:pos x="f2617" y="f2618"/>
              </a:cxn>
              <a:cxn ang="f1417">
                <a:pos x="f2619" y="f2620"/>
              </a:cxn>
              <a:cxn ang="f1417">
                <a:pos x="f2621" y="f2622"/>
              </a:cxn>
              <a:cxn ang="f1417">
                <a:pos x="f2623" y="f2624"/>
              </a:cxn>
              <a:cxn ang="f1417">
                <a:pos x="f2625" y="f2626"/>
              </a:cxn>
              <a:cxn ang="f1417">
                <a:pos x="f2627" y="f2628"/>
              </a:cxn>
              <a:cxn ang="f1417">
                <a:pos x="f2629" y="f2630"/>
              </a:cxn>
              <a:cxn ang="f1417">
                <a:pos x="f2631" y="f2632"/>
              </a:cxn>
              <a:cxn ang="f1417">
                <a:pos x="f2633" y="f2634"/>
              </a:cxn>
              <a:cxn ang="f1417">
                <a:pos x="f2635" y="f2636"/>
              </a:cxn>
              <a:cxn ang="f1417">
                <a:pos x="f2637" y="f2638"/>
              </a:cxn>
              <a:cxn ang="f1417">
                <a:pos x="f2639" y="f2640"/>
              </a:cxn>
              <a:cxn ang="f1417">
                <a:pos x="f2641" y="f2642"/>
              </a:cxn>
              <a:cxn ang="f1417">
                <a:pos x="f2643" y="f2644"/>
              </a:cxn>
              <a:cxn ang="f1417">
                <a:pos x="f2645" y="f2646"/>
              </a:cxn>
              <a:cxn ang="f1417">
                <a:pos x="f2647" y="f2648"/>
              </a:cxn>
              <a:cxn ang="f1417">
                <a:pos x="f2649" y="f2650"/>
              </a:cxn>
              <a:cxn ang="f1417">
                <a:pos x="f2651" y="f2652"/>
              </a:cxn>
              <a:cxn ang="f1417">
                <a:pos x="f2653" y="f2654"/>
              </a:cxn>
              <a:cxn ang="f1417">
                <a:pos x="f2655" y="f2656"/>
              </a:cxn>
              <a:cxn ang="f1417">
                <a:pos x="f2657" y="f2658"/>
              </a:cxn>
            </a:cxnLst>
            <a:rect l="f2244" t="f2247" r="f2245" b="f2246"/>
            <a:pathLst>
              <a:path w="7538114" h="6858000">
                <a:moveTo>
                  <a:pt x="f8" y="f5"/>
                </a:moveTo>
                <a:lnTo>
                  <a:pt x="f9" y="f5"/>
                </a:lnTo>
                <a:lnTo>
                  <a:pt x="f10" y="f5"/>
                </a:lnTo>
                <a:lnTo>
                  <a:pt x="f11" y="f5"/>
                </a:lnTo>
                <a:lnTo>
                  <a:pt x="f12" y="f5"/>
                </a:lnTo>
                <a:lnTo>
                  <a:pt x="f6" y="f5"/>
                </a:lnTo>
                <a:lnTo>
                  <a:pt x="f6" y="f7"/>
                </a:lnTo>
                <a:lnTo>
                  <a:pt x="f12" y="f7"/>
                </a:lnTo>
                <a:lnTo>
                  <a:pt x="f11" y="f7"/>
                </a:lnTo>
                <a:lnTo>
                  <a:pt x="f10" y="f7"/>
                </a:lnTo>
                <a:lnTo>
                  <a:pt x="f9" y="f7"/>
                </a:lnTo>
                <a:lnTo>
                  <a:pt x="f13" y="f7"/>
                </a:lnTo>
                <a:cubicBezTo>
                  <a:pt x="f14" y="f15"/>
                  <a:pt x="f16" y="f17"/>
                  <a:pt x="f18" y="f19"/>
                </a:cubicBezTo>
                <a:lnTo>
                  <a:pt x="f20" y="f21"/>
                </a:lnTo>
                <a:lnTo>
                  <a:pt x="f22" y="f23"/>
                </a:ln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52" y="f53"/>
                </a:cubicBezTo>
                <a:lnTo>
                  <a:pt x="f54" y="f55"/>
                </a:lnTo>
                <a:lnTo>
                  <a:pt x="f56" y="f57"/>
                </a:ln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110" y="f111"/>
                </a:cubicBezTo>
                <a:cubicBezTo>
                  <a:pt x="f112" y="f113"/>
                  <a:pt x="f114" y="f115"/>
                  <a:pt x="f116" y="f117"/>
                </a:cubicBezTo>
                <a:cubicBezTo>
                  <a:pt x="f118" y="f119"/>
                  <a:pt x="f120" y="f121"/>
                  <a:pt x="f122" y="f123"/>
                </a:cubicBezTo>
                <a:cubicBezTo>
                  <a:pt x="f124" y="f125"/>
                  <a:pt x="f126" y="f127"/>
                  <a:pt x="f128" y="f129"/>
                </a:cubicBezTo>
                <a:cubicBezTo>
                  <a:pt x="f130" y="f131"/>
                  <a:pt x="f132" y="f133"/>
                  <a:pt x="f134" y="f135"/>
                </a:cubicBezTo>
                <a:cubicBezTo>
                  <a:pt x="f136" y="f137"/>
                  <a:pt x="f138" y="f139"/>
                  <a:pt x="f140" y="f141"/>
                </a:cubicBezTo>
                <a:cubicBezTo>
                  <a:pt x="f142" y="f143"/>
                  <a:pt x="f144" y="f145"/>
                  <a:pt x="f146" y="f147"/>
                </a:cubicBezTo>
                <a:cubicBezTo>
                  <a:pt x="f148" y="f149"/>
                  <a:pt x="f150" y="f151"/>
                  <a:pt x="f152" y="f153"/>
                </a:cubicBezTo>
                <a:cubicBezTo>
                  <a:pt x="f154" y="f155"/>
                  <a:pt x="f156" y="f157"/>
                  <a:pt x="f158" y="f159"/>
                </a:cubicBezTo>
                <a:lnTo>
                  <a:pt x="f160" y="f161"/>
                </a:lnTo>
                <a:lnTo>
                  <a:pt x="f162" y="f163"/>
                </a:lnTo>
                <a:lnTo>
                  <a:pt x="f164" y="f165"/>
                </a:lnTo>
                <a:cubicBezTo>
                  <a:pt x="f166" y="f167"/>
                  <a:pt x="f168" y="f169"/>
                  <a:pt x="f170" y="f171"/>
                </a:cubicBezTo>
                <a:cubicBezTo>
                  <a:pt x="f172" y="f173"/>
                  <a:pt x="f174" y="f175"/>
                  <a:pt x="f176" y="f177"/>
                </a:cubicBezTo>
                <a:cubicBezTo>
                  <a:pt x="f178" y="f179"/>
                  <a:pt x="f180" y="f181"/>
                  <a:pt x="f182" y="f183"/>
                </a:cubicBezTo>
                <a:cubicBezTo>
                  <a:pt x="f184" y="f185"/>
                  <a:pt x="f186" y="f187"/>
                  <a:pt x="f188" y="f189"/>
                </a:cubicBezTo>
                <a:cubicBezTo>
                  <a:pt x="f190" y="f191"/>
                  <a:pt x="f192" y="f193"/>
                  <a:pt x="f194" y="f195"/>
                </a:cubicBezTo>
                <a:cubicBezTo>
                  <a:pt x="f196" y="f197"/>
                  <a:pt x="f198" y="f199"/>
                  <a:pt x="f200" y="f201"/>
                </a:cubicBezTo>
                <a:cubicBezTo>
                  <a:pt x="f202" y="f203"/>
                  <a:pt x="f204" y="f205"/>
                  <a:pt x="f206" y="f207"/>
                </a:cubicBezTo>
                <a:cubicBezTo>
                  <a:pt x="f208" y="f209"/>
                  <a:pt x="f210" y="f211"/>
                  <a:pt x="f212" y="f213"/>
                </a:cubicBezTo>
                <a:cubicBezTo>
                  <a:pt x="f214" y="f215"/>
                  <a:pt x="f216" y="f217"/>
                  <a:pt x="f218" y="f219"/>
                </a:cubicBezTo>
                <a:lnTo>
                  <a:pt x="f220" y="f221"/>
                </a:lnTo>
                <a:lnTo>
                  <a:pt x="f222" y="f223"/>
                </a:lnTo>
                <a:lnTo>
                  <a:pt x="f224" y="f225"/>
                </a:lnTo>
                <a:lnTo>
                  <a:pt x="f5" y="f226"/>
                </a:lnTo>
                <a:lnTo>
                  <a:pt x="f227" y="f228"/>
                </a:lnTo>
                <a:cubicBezTo>
                  <a:pt x="f229" y="f230"/>
                  <a:pt x="f231" y="f232"/>
                  <a:pt x="f233" y="f234"/>
                </a:cubicBezTo>
                <a:cubicBezTo>
                  <a:pt x="f235" y="f236"/>
                  <a:pt x="f237" y="f238"/>
                  <a:pt x="f239" y="f240"/>
                </a:cubicBezTo>
                <a:cubicBezTo>
                  <a:pt x="f241" y="f242"/>
                  <a:pt x="f243" y="f244"/>
                  <a:pt x="f245" y="f246"/>
                </a:cubicBezTo>
                <a:cubicBezTo>
                  <a:pt x="f247" y="f248"/>
                  <a:pt x="f249" y="f250"/>
                  <a:pt x="f251" y="f252"/>
                </a:cubicBezTo>
                <a:lnTo>
                  <a:pt x="f253" y="f254"/>
                </a:lnTo>
                <a:lnTo>
                  <a:pt x="f255" y="f256"/>
                </a:lnTo>
                <a:cubicBezTo>
                  <a:pt x="f257" y="f258"/>
                  <a:pt x="f259" y="f260"/>
                  <a:pt x="f261" y="f262"/>
                </a:cubicBezTo>
                <a:cubicBezTo>
                  <a:pt x="f263" y="f264"/>
                  <a:pt x="f265" y="f266"/>
                  <a:pt x="f267" y="f268"/>
                </a:cubicBezTo>
                <a:cubicBezTo>
                  <a:pt x="f269" y="f270"/>
                  <a:pt x="f271" y="f272"/>
                  <a:pt x="f273" y="f274"/>
                </a:cubicBezTo>
                <a:cubicBezTo>
                  <a:pt x="f275" y="f276"/>
                  <a:pt x="f277" y="f278"/>
                  <a:pt x="f279" y="f280"/>
                </a:cubicBezTo>
                <a:cubicBezTo>
                  <a:pt x="f281" y="f282"/>
                  <a:pt x="f283" y="f284"/>
                  <a:pt x="f285" y="f286"/>
                </a:cubicBezTo>
                <a:lnTo>
                  <a:pt x="f287" y="f288"/>
                </a:lnTo>
                <a:lnTo>
                  <a:pt x="f289" y="f290"/>
                </a:lnTo>
                <a:lnTo>
                  <a:pt x="f291" y="f292"/>
                </a:lnTo>
                <a:lnTo>
                  <a:pt x="f293" y="f294"/>
                </a:lnTo>
                <a:cubicBezTo>
                  <a:pt x="f295" y="f296"/>
                  <a:pt x="f297" y="f298"/>
                  <a:pt x="f299" y="f300"/>
                </a:cubicBezTo>
                <a:lnTo>
                  <a:pt x="f301" y="f302"/>
                </a:lnTo>
                <a:cubicBezTo>
                  <a:pt x="f303" y="f304"/>
                  <a:pt x="f305" y="f306"/>
                  <a:pt x="f307" y="f308"/>
                </a:cubicBezTo>
                <a:cubicBezTo>
                  <a:pt x="f309" y="f310"/>
                  <a:pt x="f311" y="f312"/>
                  <a:pt x="f313" y="f314"/>
                </a:cubicBezTo>
                <a:cubicBezTo>
                  <a:pt x="f315" y="f316"/>
                  <a:pt x="f317" y="f318"/>
                  <a:pt x="f319" y="f320"/>
                </a:cubicBezTo>
                <a:cubicBezTo>
                  <a:pt x="f321" y="f322"/>
                  <a:pt x="f323" y="f324"/>
                  <a:pt x="f325" y="f326"/>
                </a:cubicBezTo>
                <a:cubicBezTo>
                  <a:pt x="f327" y="f328"/>
                  <a:pt x="f329" y="f330"/>
                  <a:pt x="f331" y="f332"/>
                </a:cubicBezTo>
                <a:lnTo>
                  <a:pt x="f333" y="f334"/>
                </a:lnTo>
                <a:lnTo>
                  <a:pt x="f335" y="f336"/>
                </a:lnTo>
                <a:lnTo>
                  <a:pt x="f337" y="f338"/>
                </a:lnTo>
                <a:lnTo>
                  <a:pt x="f339" y="f340"/>
                </a:lnTo>
                <a:cubicBezTo>
                  <a:pt x="f341" y="f342"/>
                  <a:pt x="f343" y="f344"/>
                  <a:pt x="f345" y="f346"/>
                </a:cubicBezTo>
                <a:lnTo>
                  <a:pt x="f347" y="f348"/>
                </a:lnTo>
                <a:lnTo>
                  <a:pt x="f349" y="f350"/>
                </a:lnTo>
                <a:cubicBezTo>
                  <a:pt x="f351" y="f352"/>
                  <a:pt x="f353" y="f354"/>
                  <a:pt x="f355" y="f356"/>
                </a:cubicBezTo>
                <a:cubicBezTo>
                  <a:pt x="f357" y="f358"/>
                  <a:pt x="f359" y="f360"/>
                  <a:pt x="f361" y="f362"/>
                </a:cubicBezTo>
                <a:cubicBezTo>
                  <a:pt x="f363" y="f364"/>
                  <a:pt x="f365" y="f366"/>
                  <a:pt x="f367" y="f368"/>
                </a:cubicBezTo>
                <a:cubicBezTo>
                  <a:pt x="f369" y="f370"/>
                  <a:pt x="f371" y="f372"/>
                  <a:pt x="f373" y="f374"/>
                </a:cubicBezTo>
                <a:cubicBezTo>
                  <a:pt x="f375" y="f376"/>
                  <a:pt x="f377" y="f378"/>
                  <a:pt x="f379" y="f380"/>
                </a:cubicBezTo>
                <a:cubicBezTo>
                  <a:pt x="f381" y="f382"/>
                  <a:pt x="f383" y="f384"/>
                  <a:pt x="f385" y="f386"/>
                </a:cubicBezTo>
                <a:cubicBezTo>
                  <a:pt x="f387" y="f388"/>
                  <a:pt x="f389" y="f390"/>
                  <a:pt x="f391" y="f392"/>
                </a:cubicBezTo>
                <a:lnTo>
                  <a:pt x="f393" y="f394"/>
                </a:lnTo>
                <a:lnTo>
                  <a:pt x="f395" y="f396"/>
                </a:lnTo>
                <a:cubicBezTo>
                  <a:pt x="f397" y="f398"/>
                  <a:pt x="f399" y="f400"/>
                  <a:pt x="f401" y="f402"/>
                </a:cubicBezTo>
                <a:cubicBezTo>
                  <a:pt x="f403" y="f404"/>
                  <a:pt x="f405" y="f406"/>
                  <a:pt x="f407" y="f408"/>
                </a:cubicBezTo>
                <a:lnTo>
                  <a:pt x="f409" y="f410"/>
                </a:lnTo>
                <a:lnTo>
                  <a:pt x="f411" y="f412"/>
                </a:lnTo>
                <a:cubicBezTo>
                  <a:pt x="f413" y="f414"/>
                  <a:pt x="f415" y="f416"/>
                  <a:pt x="f417" y="f418"/>
                </a:cubicBezTo>
                <a:cubicBezTo>
                  <a:pt x="f419" y="f420"/>
                  <a:pt x="f421" y="f422"/>
                  <a:pt x="f423" y="f424"/>
                </a:cubicBezTo>
                <a:lnTo>
                  <a:pt x="f425" y="f426"/>
                </a:lnTo>
                <a:cubicBezTo>
                  <a:pt x="f427" y="f428"/>
                  <a:pt x="f429" y="f430"/>
                  <a:pt x="f431" y="f432"/>
                </a:cubicBezTo>
                <a:lnTo>
                  <a:pt x="f433" y="f434"/>
                </a:lnTo>
                <a:cubicBezTo>
                  <a:pt x="f435" y="f436"/>
                  <a:pt x="f437" y="f438"/>
                  <a:pt x="f439" y="f440"/>
                </a:cubicBezTo>
                <a:cubicBezTo>
                  <a:pt x="f441" y="f442"/>
                  <a:pt x="f443" y="f444"/>
                  <a:pt x="f445" y="f446"/>
                </a:cubicBezTo>
                <a:lnTo>
                  <a:pt x="f447" y="f448"/>
                </a:lnTo>
                <a:cubicBezTo>
                  <a:pt x="f449" y="f450"/>
                  <a:pt x="f451" y="f452"/>
                  <a:pt x="f453" y="f454"/>
                </a:cubicBezTo>
                <a:cubicBezTo>
                  <a:pt x="f455" y="f456"/>
                  <a:pt x="f457" y="f458"/>
                  <a:pt x="f459" y="f460"/>
                </a:cubicBezTo>
                <a:cubicBezTo>
                  <a:pt x="f461" y="f462"/>
                  <a:pt x="f463" y="f464"/>
                  <a:pt x="f465" y="f466"/>
                </a:cubicBezTo>
                <a:cubicBezTo>
                  <a:pt x="f467" y="f468"/>
                  <a:pt x="f469" y="f470"/>
                  <a:pt x="f471" y="f472"/>
                </a:cubicBezTo>
                <a:cubicBezTo>
                  <a:pt x="f473" y="f474"/>
                  <a:pt x="f475" y="f476"/>
                  <a:pt x="f477" y="f478"/>
                </a:cubicBezTo>
                <a:cubicBezTo>
                  <a:pt x="f479" y="f480"/>
                  <a:pt x="f481" y="f482"/>
                  <a:pt x="f483" y="f484"/>
                </a:cubicBezTo>
                <a:cubicBezTo>
                  <a:pt x="f485" y="f486"/>
                  <a:pt x="f487" y="f488"/>
                  <a:pt x="f489" y="f490"/>
                </a:cubicBezTo>
                <a:cubicBezTo>
                  <a:pt x="f491" y="f492"/>
                  <a:pt x="f493" y="f494"/>
                  <a:pt x="f495" y="f496"/>
                </a:cubicBezTo>
                <a:cubicBezTo>
                  <a:pt x="f497" y="f498"/>
                  <a:pt x="f499" y="f500"/>
                  <a:pt x="f501" y="f502"/>
                </a:cubicBezTo>
                <a:cubicBezTo>
                  <a:pt x="f503" y="f504"/>
                  <a:pt x="f505" y="f506"/>
                  <a:pt x="f507" y="f508"/>
                </a:cubicBezTo>
                <a:cubicBezTo>
                  <a:pt x="f509" y="f510"/>
                  <a:pt x="f511" y="f512"/>
                  <a:pt x="f513" y="f514"/>
                </a:cubicBezTo>
                <a:cubicBezTo>
                  <a:pt x="f515" y="f516"/>
                  <a:pt x="f517" y="f518"/>
                  <a:pt x="f519" y="f520"/>
                </a:cubicBezTo>
                <a:cubicBezTo>
                  <a:pt x="f521" y="f522"/>
                  <a:pt x="f523" y="f524"/>
                  <a:pt x="f525" y="f526"/>
                </a:cubicBezTo>
                <a:cubicBezTo>
                  <a:pt x="f527" y="f528"/>
                  <a:pt x="f529" y="f530"/>
                  <a:pt x="f531" y="f532"/>
                </a:cubicBezTo>
                <a:lnTo>
                  <a:pt x="f533" y="f534"/>
                </a:lnTo>
                <a:lnTo>
                  <a:pt x="f535" y="f536"/>
                </a:lnTo>
                <a:cubicBezTo>
                  <a:pt x="f537" y="f538"/>
                  <a:pt x="f539" y="f540"/>
                  <a:pt x="f541" y="f542"/>
                </a:cubicBezTo>
                <a:lnTo>
                  <a:pt x="f543" y="f544"/>
                </a:lnTo>
                <a:lnTo>
                  <a:pt x="f545" y="f546"/>
                </a:lnTo>
                <a:cubicBezTo>
                  <a:pt x="f547" y="f548"/>
                  <a:pt x="f549" y="f550"/>
                  <a:pt x="f551" y="f552"/>
                </a:cubicBezTo>
                <a:lnTo>
                  <a:pt x="f553" y="f554"/>
                </a:lnTo>
                <a:lnTo>
                  <a:pt x="f555" y="f556"/>
                </a:lnTo>
                <a:lnTo>
                  <a:pt x="f557" y="f558"/>
                </a:lnTo>
                <a:cubicBezTo>
                  <a:pt x="f559" y="f560"/>
                  <a:pt x="f561" y="f562"/>
                  <a:pt x="f563" y="f564"/>
                </a:cubicBezTo>
                <a:cubicBezTo>
                  <a:pt x="f565" y="f566"/>
                  <a:pt x="f567" y="f568"/>
                  <a:pt x="f569" y="f570"/>
                </a:cubicBezTo>
                <a:cubicBezTo>
                  <a:pt x="f571" y="f572"/>
                  <a:pt x="f573" y="f574"/>
                  <a:pt x="f575" y="f576"/>
                </a:cubicBezTo>
                <a:cubicBezTo>
                  <a:pt x="f577" y="f578"/>
                  <a:pt x="f579" y="f580"/>
                  <a:pt x="f581" y="f582"/>
                </a:cubicBezTo>
                <a:lnTo>
                  <a:pt x="f583" y="f584"/>
                </a:lnTo>
                <a:cubicBezTo>
                  <a:pt x="f585" y="f586"/>
                  <a:pt x="f587" y="f588"/>
                  <a:pt x="f589" y="f590"/>
                </a:cubicBezTo>
                <a:cubicBezTo>
                  <a:pt x="f591" y="f592"/>
                  <a:pt x="f593" y="f594"/>
                  <a:pt x="f595" y="f596"/>
                </a:cubicBezTo>
                <a:cubicBezTo>
                  <a:pt x="f597" y="f598"/>
                  <a:pt x="f599" y="f600"/>
                  <a:pt x="f601" y="f602"/>
                </a:cubicBezTo>
                <a:lnTo>
                  <a:pt x="f603" y="f604"/>
                </a:lnTo>
                <a:lnTo>
                  <a:pt x="f605" y="f606"/>
                </a:lnTo>
                <a:lnTo>
                  <a:pt x="f607" y="f608"/>
                </a:lnTo>
                <a:cubicBezTo>
                  <a:pt x="f609" y="f610"/>
                  <a:pt x="f611" y="f612"/>
                  <a:pt x="f613" y="f614"/>
                </a:cubicBezTo>
                <a:cubicBezTo>
                  <a:pt x="f615" y="f616"/>
                  <a:pt x="f617" y="f618"/>
                  <a:pt x="f619" y="f620"/>
                </a:cubicBezTo>
                <a:cubicBezTo>
                  <a:pt x="f621" y="f622"/>
                  <a:pt x="f623" y="f624"/>
                  <a:pt x="f625" y="f626"/>
                </a:cubicBezTo>
                <a:cubicBezTo>
                  <a:pt x="f627" y="f628"/>
                  <a:pt x="f629" y="f630"/>
                  <a:pt x="f631" y="f632"/>
                </a:cubicBezTo>
                <a:cubicBezTo>
                  <a:pt x="f633" y="f634"/>
                  <a:pt x="f635" y="f636"/>
                  <a:pt x="f637" y="f638"/>
                </a:cubicBezTo>
                <a:cubicBezTo>
                  <a:pt x="f639" y="f640"/>
                  <a:pt x="f641" y="f642"/>
                  <a:pt x="f643" y="f644"/>
                </a:cubicBezTo>
                <a:cubicBezTo>
                  <a:pt x="f645" y="f646"/>
                  <a:pt x="f647" y="f648"/>
                  <a:pt x="f649" y="f650"/>
                </a:cubicBezTo>
                <a:lnTo>
                  <a:pt x="f651" y="f652"/>
                </a:lnTo>
                <a:lnTo>
                  <a:pt x="f653" y="f654"/>
                </a:lnTo>
                <a:lnTo>
                  <a:pt x="f655" y="f656"/>
                </a:lnTo>
                <a:cubicBezTo>
                  <a:pt x="f657" y="f658"/>
                  <a:pt x="f659" y="f660"/>
                  <a:pt x="f661" y="f662"/>
                </a:cubicBezTo>
                <a:lnTo>
                  <a:pt x="f663" y="f664"/>
                </a:lnTo>
                <a:cubicBezTo>
                  <a:pt x="f665" y="f666"/>
                  <a:pt x="f667" y="f668"/>
                  <a:pt x="f669" y="f670"/>
                </a:cubicBezTo>
                <a:cubicBezTo>
                  <a:pt x="f671" y="f672"/>
                  <a:pt x="f673" y="f674"/>
                  <a:pt x="f675" y="f676"/>
                </a:cubicBezTo>
                <a:cubicBezTo>
                  <a:pt x="f677" y="f678"/>
                  <a:pt x="f679" y="f680"/>
                  <a:pt x="f681" y="f682"/>
                </a:cubicBezTo>
                <a:cubicBezTo>
                  <a:pt x="f683" y="f684"/>
                  <a:pt x="f685" y="f686"/>
                  <a:pt x="f687" y="f688"/>
                </a:cubicBezTo>
                <a:cubicBezTo>
                  <a:pt x="f689" y="f690"/>
                  <a:pt x="f691" y="f692"/>
                  <a:pt x="f693" y="f694"/>
                </a:cubicBezTo>
                <a:lnTo>
                  <a:pt x="f695" y="f696"/>
                </a:lnTo>
                <a:lnTo>
                  <a:pt x="f697" y="f698"/>
                </a:lnTo>
                <a:lnTo>
                  <a:pt x="f699" y="f700"/>
                </a:lnTo>
                <a:lnTo>
                  <a:pt x="f701" y="f702"/>
                </a:lnTo>
                <a:cubicBezTo>
                  <a:pt x="f703" y="f704"/>
                  <a:pt x="f705" y="f706"/>
                  <a:pt x="f707" y="f708"/>
                </a:cubicBezTo>
                <a:lnTo>
                  <a:pt x="f709" y="f710"/>
                </a:lnTo>
                <a:cubicBezTo>
                  <a:pt x="f711" y="f712"/>
                  <a:pt x="f713" y="f714"/>
                  <a:pt x="f715" y="f716"/>
                </a:cubicBezTo>
                <a:lnTo>
                  <a:pt x="f717" y="f718"/>
                </a:lnTo>
                <a:cubicBezTo>
                  <a:pt x="f719" y="f720"/>
                  <a:pt x="f721" y="f722"/>
                  <a:pt x="f723" y="f724"/>
                </a:cubicBezTo>
                <a:cubicBezTo>
                  <a:pt x="f725" y="f726"/>
                  <a:pt x="f727" y="f728"/>
                  <a:pt x="f729" y="f730"/>
                </a:cubicBezTo>
                <a:cubicBezTo>
                  <a:pt x="f731" y="f732"/>
                  <a:pt x="f733" y="f734"/>
                  <a:pt x="f735" y="f736"/>
                </a:cubicBezTo>
                <a:cubicBezTo>
                  <a:pt x="f737" y="f738"/>
                  <a:pt x="f739" y="f740"/>
                  <a:pt x="f741" y="f742"/>
                </a:cubicBezTo>
                <a:cubicBezTo>
                  <a:pt x="f743" y="f744"/>
                  <a:pt x="f745" y="f746"/>
                  <a:pt x="f747" y="f748"/>
                </a:cubicBezTo>
                <a:cubicBezTo>
                  <a:pt x="f749" y="f750"/>
                  <a:pt x="f751" y="f752"/>
                  <a:pt x="f753" y="f754"/>
                </a:cubicBezTo>
                <a:cubicBezTo>
                  <a:pt x="f755" y="f756"/>
                  <a:pt x="f757" y="f758"/>
                  <a:pt x="f759" y="f760"/>
                </a:cubicBezTo>
                <a:cubicBezTo>
                  <a:pt x="f761" y="f762"/>
                  <a:pt x="f763" y="f764"/>
                  <a:pt x="f765" y="f766"/>
                </a:cubicBezTo>
                <a:lnTo>
                  <a:pt x="f767" y="f768"/>
                </a:lnTo>
                <a:cubicBezTo>
                  <a:pt x="f769" y="f770"/>
                  <a:pt x="f771" y="f772"/>
                  <a:pt x="f773" y="f774"/>
                </a:cubicBezTo>
                <a:cubicBezTo>
                  <a:pt x="f775" y="f776"/>
                  <a:pt x="f777" y="f778"/>
                  <a:pt x="f779" y="f780"/>
                </a:cubicBezTo>
                <a:cubicBezTo>
                  <a:pt x="f781" y="f782"/>
                  <a:pt x="f783" y="f784"/>
                  <a:pt x="f785" y="f786"/>
                </a:cubicBezTo>
                <a:cubicBezTo>
                  <a:pt x="f787" y="f788"/>
                  <a:pt x="f789" y="f790"/>
                  <a:pt x="f791" y="f792"/>
                </a:cubicBezTo>
                <a:cubicBezTo>
                  <a:pt x="f793" y="f794"/>
                  <a:pt x="f795" y="f796"/>
                  <a:pt x="f797" y="f798"/>
                </a:cubicBezTo>
                <a:cubicBezTo>
                  <a:pt x="f799" y="f800"/>
                  <a:pt x="f801" y="f802"/>
                  <a:pt x="f803" y="f804"/>
                </a:cubicBezTo>
                <a:cubicBezTo>
                  <a:pt x="f805" y="f806"/>
                  <a:pt x="f807" y="f808"/>
                  <a:pt x="f809" y="f810"/>
                </a:cubicBezTo>
                <a:cubicBezTo>
                  <a:pt x="f811" y="f812"/>
                  <a:pt x="f813" y="f814"/>
                  <a:pt x="f815" y="f816"/>
                </a:cubicBezTo>
                <a:cubicBezTo>
                  <a:pt x="f817" y="f818"/>
                  <a:pt x="f819" y="f820"/>
                  <a:pt x="f821" y="f822"/>
                </a:cubicBezTo>
                <a:cubicBezTo>
                  <a:pt x="f823" y="f824"/>
                  <a:pt x="f825" y="f826"/>
                  <a:pt x="f827" y="f828"/>
                </a:cubicBezTo>
                <a:cubicBezTo>
                  <a:pt x="f829" y="f830"/>
                  <a:pt x="f831" y="f832"/>
                  <a:pt x="f833" y="f834"/>
                </a:cubicBezTo>
                <a:cubicBezTo>
                  <a:pt x="f835" y="f836"/>
                  <a:pt x="f837" y="f838"/>
                  <a:pt x="f839" y="f840"/>
                </a:cubicBezTo>
                <a:cubicBezTo>
                  <a:pt x="f841" y="f842"/>
                  <a:pt x="f843" y="f844"/>
                  <a:pt x="f845" y="f846"/>
                </a:cubicBezTo>
                <a:cubicBezTo>
                  <a:pt x="f847" y="f848"/>
                  <a:pt x="f849" y="f850"/>
                  <a:pt x="f851" y="f852"/>
                </a:cubicBezTo>
                <a:lnTo>
                  <a:pt x="f853" y="f854"/>
                </a:lnTo>
                <a:cubicBezTo>
                  <a:pt x="f855" y="f856"/>
                  <a:pt x="f857" y="f858"/>
                  <a:pt x="f859" y="f860"/>
                </a:cubicBezTo>
                <a:cubicBezTo>
                  <a:pt x="f861" y="f862"/>
                  <a:pt x="f863" y="f864"/>
                  <a:pt x="f865" y="f866"/>
                </a:cubicBezTo>
                <a:cubicBezTo>
                  <a:pt x="f867" y="f868"/>
                  <a:pt x="f869" y="f870"/>
                  <a:pt x="f871" y="f872"/>
                </a:cubicBezTo>
                <a:cubicBezTo>
                  <a:pt x="f873" y="f874"/>
                  <a:pt x="f875" y="f876"/>
                  <a:pt x="f877" y="f878"/>
                </a:cubicBezTo>
                <a:cubicBezTo>
                  <a:pt x="f879" y="f880"/>
                  <a:pt x="f881" y="f882"/>
                  <a:pt x="f883" y="f884"/>
                </a:cubicBezTo>
                <a:cubicBezTo>
                  <a:pt x="f885" y="f886"/>
                  <a:pt x="f887" y="f888"/>
                  <a:pt x="f889" y="f890"/>
                </a:cubicBezTo>
                <a:cubicBezTo>
                  <a:pt x="f891" y="f892"/>
                  <a:pt x="f893" y="f894"/>
                  <a:pt x="f895" y="f896"/>
                </a:cubicBezTo>
                <a:cubicBezTo>
                  <a:pt x="f897" y="f898"/>
                  <a:pt x="f899" y="f900"/>
                  <a:pt x="f901" y="f902"/>
                </a:cubicBezTo>
                <a:cubicBezTo>
                  <a:pt x="f903" y="f904"/>
                  <a:pt x="f905" y="f906"/>
                  <a:pt x="f907" y="f908"/>
                </a:cubicBezTo>
                <a:lnTo>
                  <a:pt x="f909" y="f910"/>
                </a:lnTo>
                <a:cubicBezTo>
                  <a:pt x="f911" y="f912"/>
                  <a:pt x="f913" y="f914"/>
                  <a:pt x="f915" y="f916"/>
                </a:cubicBezTo>
                <a:cubicBezTo>
                  <a:pt x="f917" y="f918"/>
                  <a:pt x="f919" y="f920"/>
                  <a:pt x="f921" y="f922"/>
                </a:cubicBezTo>
                <a:cubicBezTo>
                  <a:pt x="f923" y="f924"/>
                  <a:pt x="f925" y="f926"/>
                  <a:pt x="f927" y="f928"/>
                </a:cubicBezTo>
                <a:cubicBezTo>
                  <a:pt x="f929" y="f930"/>
                  <a:pt x="f931" y="f932"/>
                  <a:pt x="f933" y="f934"/>
                </a:cubicBezTo>
                <a:cubicBezTo>
                  <a:pt x="f935" y="f936"/>
                  <a:pt x="f937" y="f938"/>
                  <a:pt x="f939" y="f940"/>
                </a:cubicBezTo>
                <a:cubicBezTo>
                  <a:pt x="f941" y="f942"/>
                  <a:pt x="f943" y="f944"/>
                  <a:pt x="f945" y="f946"/>
                </a:cubicBezTo>
                <a:cubicBezTo>
                  <a:pt x="f947" y="f948"/>
                  <a:pt x="f949" y="f950"/>
                  <a:pt x="f951" y="f952"/>
                </a:cubicBezTo>
                <a:cubicBezTo>
                  <a:pt x="f953" y="f954"/>
                  <a:pt x="f955" y="f956"/>
                  <a:pt x="f957" y="f958"/>
                </a:cubicBezTo>
                <a:cubicBezTo>
                  <a:pt x="f959" y="f960"/>
                  <a:pt x="f961" y="f962"/>
                  <a:pt x="f963" y="f964"/>
                </a:cubicBezTo>
                <a:cubicBezTo>
                  <a:pt x="f965" y="f966"/>
                  <a:pt x="f967" y="f968"/>
                  <a:pt x="f969" y="f970"/>
                </a:cubicBezTo>
                <a:cubicBezTo>
                  <a:pt x="f971" y="f972"/>
                  <a:pt x="f973" y="f974"/>
                  <a:pt x="f975" y="f976"/>
                </a:cubicBezTo>
                <a:cubicBezTo>
                  <a:pt x="f977" y="f978"/>
                  <a:pt x="f979" y="f76"/>
                  <a:pt x="f980" y="f981"/>
                </a:cubicBezTo>
                <a:cubicBezTo>
                  <a:pt x="f982" y="f983"/>
                  <a:pt x="f984" y="f985"/>
                  <a:pt x="f986" y="f987"/>
                </a:cubicBezTo>
                <a:cubicBezTo>
                  <a:pt x="f988" y="f989"/>
                  <a:pt x="f990" y="f991"/>
                  <a:pt x="f992" y="f993"/>
                </a:cubicBezTo>
                <a:close/>
              </a:path>
            </a:pathLst>
          </a:custGeom>
          <a:solidFill>
            <a:srgbClr val="82766A">
              <a:alpha val="15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ptos"/>
            </a:endParaRPr>
          </a:p>
        </p:txBody>
      </p:sp>
      <p:pic>
        <p:nvPicPr>
          <p:cNvPr id="4" name="Slika 4" descr="Slika na kojoj se prikazuje logotip, Font, tekst, grafika&#10;&#10;Sadržaj generiran uz AI možda nije točan.">
            <a:extLst>
              <a:ext uri="{FF2B5EF4-FFF2-40B4-BE49-F238E27FC236}">
                <a16:creationId xmlns:a16="http://schemas.microsoft.com/office/drawing/2014/main" id="{D54E911D-F369-228F-EBFE-4811BD46A279}"/>
              </a:ext>
            </a:extLst>
          </p:cNvPr>
          <p:cNvPicPr>
            <a:picLocks noChangeAspect="1"/>
          </p:cNvPicPr>
          <p:nvPr/>
        </p:nvPicPr>
        <p:blipFill>
          <a:blip r:embed="rId3"/>
          <a:stretch>
            <a:fillRect/>
          </a:stretch>
        </p:blipFill>
        <p:spPr>
          <a:xfrm>
            <a:off x="674424" y="1732275"/>
            <a:ext cx="3720154" cy="3403543"/>
          </a:xfrm>
          <a:prstGeom prst="rect">
            <a:avLst/>
          </a:prstGeom>
          <a:noFill/>
          <a:ln cap="flat">
            <a:noFill/>
          </a:ln>
        </p:spPr>
      </p:pic>
      <p:grpSp>
        <p:nvGrpSpPr>
          <p:cNvPr id="5" name="Rezervirano mjesto sadržaja 2">
            <a:extLst>
              <a:ext uri="{FF2B5EF4-FFF2-40B4-BE49-F238E27FC236}">
                <a16:creationId xmlns:a16="http://schemas.microsoft.com/office/drawing/2014/main" id="{6F7D3AC3-2739-B94D-1982-B97D0E0E4D1F}"/>
              </a:ext>
            </a:extLst>
          </p:cNvPr>
          <p:cNvGrpSpPr/>
          <p:nvPr/>
        </p:nvGrpSpPr>
        <p:grpSpPr>
          <a:xfrm>
            <a:off x="5069854" y="2039258"/>
            <a:ext cx="6948708" cy="2779483"/>
            <a:chOff x="5069854" y="2039258"/>
            <a:chExt cx="6948708" cy="2779483"/>
          </a:xfrm>
        </p:grpSpPr>
        <p:sp>
          <p:nvSpPr>
            <p:cNvPr id="6" name="Prostoručno: oblik 5">
              <a:extLst>
                <a:ext uri="{FF2B5EF4-FFF2-40B4-BE49-F238E27FC236}">
                  <a16:creationId xmlns:a16="http://schemas.microsoft.com/office/drawing/2014/main" id="{297DEA90-E81D-16B2-6AEF-9F339A975F6E}"/>
                </a:ext>
              </a:extLst>
            </p:cNvPr>
            <p:cNvSpPr/>
            <p:nvPr/>
          </p:nvSpPr>
          <p:spPr>
            <a:xfrm>
              <a:off x="5069854" y="2039258"/>
              <a:ext cx="2779483" cy="2779483"/>
            </a:xfrm>
            <a:custGeom>
              <a:avLst/>
              <a:gdLst>
                <a:gd name="f0" fmla="val 10800000"/>
                <a:gd name="f1" fmla="val 5400000"/>
                <a:gd name="f2" fmla="val 180"/>
                <a:gd name="f3" fmla="val w"/>
                <a:gd name="f4" fmla="val h"/>
                <a:gd name="f5" fmla="val 0"/>
                <a:gd name="f6" fmla="val 2779481"/>
                <a:gd name="f7" fmla="val 1389741"/>
                <a:gd name="f8" fmla="val 622208"/>
                <a:gd name="f9" fmla="val 2157274"/>
                <a:gd name="f10" fmla="val 2779482"/>
                <a:gd name="f11" fmla="+- 0 0 -90"/>
                <a:gd name="f12" fmla="*/ f3 1 2779481"/>
                <a:gd name="f13" fmla="*/ f4 1 2779481"/>
                <a:gd name="f14" fmla="val f5"/>
                <a:gd name="f15" fmla="val f6"/>
                <a:gd name="f16" fmla="*/ f11 f0 1"/>
                <a:gd name="f17" fmla="+- f15 0 f14"/>
                <a:gd name="f18" fmla="*/ f16 1 f2"/>
                <a:gd name="f19" fmla="*/ f17 1 2779481"/>
                <a:gd name="f20" fmla="*/ 0 f17 1"/>
                <a:gd name="f21" fmla="*/ 1389741 f17 1"/>
                <a:gd name="f22" fmla="*/ 2779482 f17 1"/>
                <a:gd name="f23" fmla="+- f18 0 f1"/>
                <a:gd name="f24" fmla="*/ f20 1 2779481"/>
                <a:gd name="f25" fmla="*/ f21 1 2779481"/>
                <a:gd name="f26" fmla="*/ f22 1 2779481"/>
                <a:gd name="f27" fmla="*/ f14 1 f19"/>
                <a:gd name="f28" fmla="*/ f15 1 f19"/>
                <a:gd name="f29" fmla="*/ f24 1 f19"/>
                <a:gd name="f30" fmla="*/ f25 1 f19"/>
                <a:gd name="f31" fmla="*/ f26 1 f19"/>
                <a:gd name="f32" fmla="*/ f27 f12 1"/>
                <a:gd name="f33" fmla="*/ f28 f12 1"/>
                <a:gd name="f34" fmla="*/ f28 f13 1"/>
                <a:gd name="f35" fmla="*/ f27 f13 1"/>
                <a:gd name="f36" fmla="*/ f29 f12 1"/>
                <a:gd name="f37" fmla="*/ f30 f13 1"/>
                <a:gd name="f38" fmla="*/ f30 f12 1"/>
                <a:gd name="f39" fmla="*/ f29 f13 1"/>
                <a:gd name="f40" fmla="*/ f31 f12 1"/>
                <a:gd name="f41" fmla="*/ f31 f13 1"/>
              </a:gdLst>
              <a:ahLst/>
              <a:cxnLst>
                <a:cxn ang="3cd4">
                  <a:pos x="hc" y="t"/>
                </a:cxn>
                <a:cxn ang="0">
                  <a:pos x="r" y="vc"/>
                </a:cxn>
                <a:cxn ang="cd4">
                  <a:pos x="hc" y="b"/>
                </a:cxn>
                <a:cxn ang="cd2">
                  <a:pos x="l" y="vc"/>
                </a:cxn>
                <a:cxn ang="f23">
                  <a:pos x="f36" y="f37"/>
                </a:cxn>
                <a:cxn ang="f23">
                  <a:pos x="f38" y="f39"/>
                </a:cxn>
                <a:cxn ang="f23">
                  <a:pos x="f40" y="f37"/>
                </a:cxn>
                <a:cxn ang="f23">
                  <a:pos x="f38" y="f41"/>
                </a:cxn>
                <a:cxn ang="f23">
                  <a:pos x="f36" y="f37"/>
                </a:cxn>
              </a:cxnLst>
              <a:rect l="f32" t="f35" r="f33" b="f34"/>
              <a:pathLst>
                <a:path w="2779481" h="2779481">
                  <a:moveTo>
                    <a:pt x="f5" y="f7"/>
                  </a:moveTo>
                  <a:cubicBezTo>
                    <a:pt x="f5" y="f8"/>
                    <a:pt x="f8" y="f5"/>
                    <a:pt x="f7" y="f5"/>
                  </a:cubicBezTo>
                  <a:cubicBezTo>
                    <a:pt x="f9" y="f5"/>
                    <a:pt x="f10" y="f8"/>
                    <a:pt x="f10" y="f7"/>
                  </a:cubicBezTo>
                  <a:cubicBezTo>
                    <a:pt x="f10" y="f9"/>
                    <a:pt x="f9" y="f10"/>
                    <a:pt x="f7" y="f10"/>
                  </a:cubicBezTo>
                  <a:cubicBezTo>
                    <a:pt x="f8" y="f10"/>
                    <a:pt x="f5" y="f9"/>
                    <a:pt x="f5" y="f7"/>
                  </a:cubicBezTo>
                  <a:close/>
                </a:path>
              </a:pathLst>
            </a:custGeom>
            <a:solidFill>
              <a:srgbClr val="156082">
                <a:alpha val="90000"/>
              </a:srgbClr>
            </a:solidFill>
            <a:ln cap="flat">
              <a:noFill/>
              <a:prstDash val="solid"/>
            </a:ln>
          </p:spPr>
          <p:txBody>
            <a:bodyPr vert="horz" wrap="square" lIns="424830" tIns="424830" rIns="424830" bIns="424830" anchor="ctr" anchorCtr="1" compatLnSpc="1">
              <a:noAutofit/>
            </a:bodyPr>
            <a:lstStyle/>
            <a:p>
              <a:pPr marL="0" marR="0" lvl="0" indent="0" algn="ctr" defTabSz="622304"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hr-HR" sz="1400" b="0" i="0" u="none" strike="noStrike" kern="1200" cap="none" spc="0" baseline="0">
                  <a:solidFill>
                    <a:srgbClr val="FFFFFF"/>
                  </a:solidFill>
                  <a:uFillTx/>
                  <a:latin typeface="Aptos"/>
                </a:rPr>
                <a:t>AI helps students write essays by correcting grammar and spelling, making writing faster and easier. Still, students should not depend on it too much – AI should support learning, not replace their own work.</a:t>
              </a:r>
              <a:endParaRPr lang="en-US" sz="1400" b="0" i="0" u="none" strike="noStrike" kern="1200" cap="none" spc="0" baseline="0">
                <a:solidFill>
                  <a:srgbClr val="FFFFFF"/>
                </a:solidFill>
                <a:uFillTx/>
                <a:latin typeface="Aptos"/>
              </a:endParaRPr>
            </a:p>
          </p:txBody>
        </p:sp>
        <p:sp>
          <p:nvSpPr>
            <p:cNvPr id="7" name="Prostoručno: oblik 6">
              <a:extLst>
                <a:ext uri="{FF2B5EF4-FFF2-40B4-BE49-F238E27FC236}">
                  <a16:creationId xmlns:a16="http://schemas.microsoft.com/office/drawing/2014/main" id="{92E7769F-792C-442F-944E-01E88D89D3C5}"/>
                </a:ext>
              </a:extLst>
            </p:cNvPr>
            <p:cNvSpPr/>
            <p:nvPr/>
          </p:nvSpPr>
          <p:spPr>
            <a:xfrm rot="5400013">
              <a:off x="8078641" y="3060726"/>
              <a:ext cx="972821" cy="736558"/>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135B7C"/>
            </a:solidFill>
            <a:ln cap="flat">
              <a:noFill/>
              <a:prstDash val="solid"/>
            </a:ln>
          </p:spPr>
          <p:txBody>
            <a:bodyPr lIns="0" tIns="0" rIns="0" bIns="0"/>
            <a:lstStyle/>
            <a:p>
              <a:endParaRPr lang="hr-HR"/>
            </a:p>
          </p:txBody>
        </p:sp>
        <p:sp>
          <p:nvSpPr>
            <p:cNvPr id="8" name="Prostoručno: oblik 7">
              <a:extLst>
                <a:ext uri="{FF2B5EF4-FFF2-40B4-BE49-F238E27FC236}">
                  <a16:creationId xmlns:a16="http://schemas.microsoft.com/office/drawing/2014/main" id="{17BEF144-810C-A850-00E2-00020080DA3B}"/>
                </a:ext>
              </a:extLst>
            </p:cNvPr>
            <p:cNvSpPr/>
            <p:nvPr/>
          </p:nvSpPr>
          <p:spPr>
            <a:xfrm>
              <a:off x="9239079" y="2039258"/>
              <a:ext cx="2779483" cy="2779483"/>
            </a:xfrm>
            <a:custGeom>
              <a:avLst/>
              <a:gdLst>
                <a:gd name="f0" fmla="val 10800000"/>
                <a:gd name="f1" fmla="val 5400000"/>
                <a:gd name="f2" fmla="val 180"/>
                <a:gd name="f3" fmla="val w"/>
                <a:gd name="f4" fmla="val h"/>
                <a:gd name="f5" fmla="val 0"/>
                <a:gd name="f6" fmla="val 2779481"/>
                <a:gd name="f7" fmla="val 1389741"/>
                <a:gd name="f8" fmla="val 622208"/>
                <a:gd name="f9" fmla="val 2157274"/>
                <a:gd name="f10" fmla="val 2779482"/>
                <a:gd name="f11" fmla="+- 0 0 -90"/>
                <a:gd name="f12" fmla="*/ f3 1 2779481"/>
                <a:gd name="f13" fmla="*/ f4 1 2779481"/>
                <a:gd name="f14" fmla="val f5"/>
                <a:gd name="f15" fmla="val f6"/>
                <a:gd name="f16" fmla="*/ f11 f0 1"/>
                <a:gd name="f17" fmla="+- f15 0 f14"/>
                <a:gd name="f18" fmla="*/ f16 1 f2"/>
                <a:gd name="f19" fmla="*/ f17 1 2779481"/>
                <a:gd name="f20" fmla="*/ 0 f17 1"/>
                <a:gd name="f21" fmla="*/ 1389741 f17 1"/>
                <a:gd name="f22" fmla="*/ 2779482 f17 1"/>
                <a:gd name="f23" fmla="+- f18 0 f1"/>
                <a:gd name="f24" fmla="*/ f20 1 2779481"/>
                <a:gd name="f25" fmla="*/ f21 1 2779481"/>
                <a:gd name="f26" fmla="*/ f22 1 2779481"/>
                <a:gd name="f27" fmla="*/ f14 1 f19"/>
                <a:gd name="f28" fmla="*/ f15 1 f19"/>
                <a:gd name="f29" fmla="*/ f24 1 f19"/>
                <a:gd name="f30" fmla="*/ f25 1 f19"/>
                <a:gd name="f31" fmla="*/ f26 1 f19"/>
                <a:gd name="f32" fmla="*/ f27 f12 1"/>
                <a:gd name="f33" fmla="*/ f28 f12 1"/>
                <a:gd name="f34" fmla="*/ f28 f13 1"/>
                <a:gd name="f35" fmla="*/ f27 f13 1"/>
                <a:gd name="f36" fmla="*/ f29 f12 1"/>
                <a:gd name="f37" fmla="*/ f30 f13 1"/>
                <a:gd name="f38" fmla="*/ f30 f12 1"/>
                <a:gd name="f39" fmla="*/ f29 f13 1"/>
                <a:gd name="f40" fmla="*/ f31 f12 1"/>
                <a:gd name="f41" fmla="*/ f31 f13 1"/>
              </a:gdLst>
              <a:ahLst/>
              <a:cxnLst>
                <a:cxn ang="3cd4">
                  <a:pos x="hc" y="t"/>
                </a:cxn>
                <a:cxn ang="0">
                  <a:pos x="r" y="vc"/>
                </a:cxn>
                <a:cxn ang="cd4">
                  <a:pos x="hc" y="b"/>
                </a:cxn>
                <a:cxn ang="cd2">
                  <a:pos x="l" y="vc"/>
                </a:cxn>
                <a:cxn ang="f23">
                  <a:pos x="f36" y="f37"/>
                </a:cxn>
                <a:cxn ang="f23">
                  <a:pos x="f38" y="f39"/>
                </a:cxn>
                <a:cxn ang="f23">
                  <a:pos x="f40" y="f37"/>
                </a:cxn>
                <a:cxn ang="f23">
                  <a:pos x="f38" y="f41"/>
                </a:cxn>
                <a:cxn ang="f23">
                  <a:pos x="f36" y="f37"/>
                </a:cxn>
              </a:cxnLst>
              <a:rect l="f32" t="f35" r="f33" b="f34"/>
              <a:pathLst>
                <a:path w="2779481" h="2779481">
                  <a:moveTo>
                    <a:pt x="f5" y="f7"/>
                  </a:moveTo>
                  <a:cubicBezTo>
                    <a:pt x="f5" y="f8"/>
                    <a:pt x="f8" y="f5"/>
                    <a:pt x="f7" y="f5"/>
                  </a:cubicBezTo>
                  <a:cubicBezTo>
                    <a:pt x="f9" y="f5"/>
                    <a:pt x="f10" y="f8"/>
                    <a:pt x="f10" y="f7"/>
                  </a:cubicBezTo>
                  <a:cubicBezTo>
                    <a:pt x="f10" y="f9"/>
                    <a:pt x="f9" y="f10"/>
                    <a:pt x="f7" y="f10"/>
                  </a:cubicBezTo>
                  <a:cubicBezTo>
                    <a:pt x="f8" y="f10"/>
                    <a:pt x="f5" y="f9"/>
                    <a:pt x="f5" y="f7"/>
                  </a:cubicBezTo>
                  <a:close/>
                </a:path>
              </a:pathLst>
            </a:custGeom>
            <a:solidFill>
              <a:srgbClr val="156082">
                <a:alpha val="50000"/>
              </a:srgbClr>
            </a:solidFill>
            <a:ln cap="flat">
              <a:noFill/>
              <a:prstDash val="solid"/>
            </a:ln>
          </p:spPr>
          <p:txBody>
            <a:bodyPr vert="horz" wrap="square" lIns="424830" tIns="424830" rIns="424830" bIns="424830" anchor="ctr" anchorCtr="1" compatLnSpc="1">
              <a:noAutofit/>
            </a:bodyPr>
            <a:lstStyle/>
            <a:p>
              <a:pPr marL="0" marR="0" lvl="0" indent="0" algn="ctr" defTabSz="622304"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hr-HR" sz="1400" b="0" i="0" u="none" strike="noStrike" kern="1200" cap="none" spc="0" baseline="0">
                  <a:solidFill>
                    <a:srgbClr val="FFFFFF"/>
                  </a:solidFill>
                  <a:uFillTx/>
                  <a:latin typeface="Aptos"/>
                </a:rPr>
                <a:t>Artifical intelligence can improve literacy if used responsibility, with a balance between technology and independent thinking.</a:t>
              </a:r>
              <a:endParaRPr lang="en-US" sz="1400" b="0" i="0" u="none" strike="noStrike" kern="1200" cap="none" spc="0" baseline="0">
                <a:solidFill>
                  <a:srgbClr val="FFFFFF"/>
                </a:solidFill>
                <a:uFillTx/>
                <a:latin typeface="Aptos"/>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ezervirano mjesto sadržaja 2">
            <a:extLst>
              <a:ext uri="{FF2B5EF4-FFF2-40B4-BE49-F238E27FC236}">
                <a16:creationId xmlns:a16="http://schemas.microsoft.com/office/drawing/2014/main" id="{A834B9E1-F527-FEFF-F45C-8EA78A9C70E4}"/>
              </a:ext>
            </a:extLst>
          </p:cNvPr>
          <p:cNvGrpSpPr/>
          <p:nvPr/>
        </p:nvGrpSpPr>
        <p:grpSpPr>
          <a:xfrm>
            <a:off x="1396179" y="1248695"/>
            <a:ext cx="8731047" cy="2973976"/>
            <a:chOff x="1396179" y="1248695"/>
            <a:chExt cx="8731047" cy="2973976"/>
          </a:xfrm>
        </p:grpSpPr>
        <p:sp>
          <p:nvSpPr>
            <p:cNvPr id="3" name="Prostoručno: oblik 2">
              <a:extLst>
                <a:ext uri="{FF2B5EF4-FFF2-40B4-BE49-F238E27FC236}">
                  <a16:creationId xmlns:a16="http://schemas.microsoft.com/office/drawing/2014/main" id="{1DA89010-89CB-304E-77CD-B1D17679E0E1}"/>
                </a:ext>
              </a:extLst>
            </p:cNvPr>
            <p:cNvSpPr/>
            <p:nvPr/>
          </p:nvSpPr>
          <p:spPr>
            <a:xfrm>
              <a:off x="1396179" y="1248695"/>
              <a:ext cx="8731047" cy="1135959"/>
            </a:xfrm>
            <a:custGeom>
              <a:avLst/>
              <a:gdLst>
                <a:gd name="f0" fmla="val 10800000"/>
                <a:gd name="f1" fmla="val 5400000"/>
                <a:gd name="f2" fmla="val 180"/>
                <a:gd name="f3" fmla="val w"/>
                <a:gd name="f4" fmla="val h"/>
                <a:gd name="f5" fmla="val 0"/>
                <a:gd name="f6" fmla="val 8731046"/>
                <a:gd name="f7" fmla="val 1135955"/>
                <a:gd name="f8" fmla="val 189330"/>
                <a:gd name="f9" fmla="val 84766"/>
                <a:gd name="f10" fmla="val 8541716"/>
                <a:gd name="f11" fmla="val 8646280"/>
                <a:gd name="f12" fmla="val 946625"/>
                <a:gd name="f13" fmla="val 1051189"/>
                <a:gd name="f14" fmla="+- 0 0 -90"/>
                <a:gd name="f15" fmla="*/ f3 1 8731046"/>
                <a:gd name="f16" fmla="*/ f4 1 1135955"/>
                <a:gd name="f17" fmla="val f5"/>
                <a:gd name="f18" fmla="val f6"/>
                <a:gd name="f19" fmla="val f7"/>
                <a:gd name="f20" fmla="*/ f14 f0 1"/>
                <a:gd name="f21" fmla="+- f19 0 f17"/>
                <a:gd name="f22" fmla="+- f18 0 f17"/>
                <a:gd name="f23" fmla="*/ f20 1 f2"/>
                <a:gd name="f24" fmla="*/ f22 1 8731046"/>
                <a:gd name="f25" fmla="*/ f21 1 1135955"/>
                <a:gd name="f26" fmla="*/ 0 f22 1"/>
                <a:gd name="f27" fmla="*/ 189330 f21 1"/>
                <a:gd name="f28" fmla="*/ 189330 f22 1"/>
                <a:gd name="f29" fmla="*/ 0 f21 1"/>
                <a:gd name="f30" fmla="*/ 8541716 f22 1"/>
                <a:gd name="f31" fmla="*/ 8731046 f22 1"/>
                <a:gd name="f32" fmla="*/ 946625 f21 1"/>
                <a:gd name="f33" fmla="*/ 1135955 f21 1"/>
                <a:gd name="f34" fmla="+- f23 0 f1"/>
                <a:gd name="f35" fmla="*/ f26 1 8731046"/>
                <a:gd name="f36" fmla="*/ f27 1 1135955"/>
                <a:gd name="f37" fmla="*/ f28 1 8731046"/>
                <a:gd name="f38" fmla="*/ f29 1 1135955"/>
                <a:gd name="f39" fmla="*/ f30 1 8731046"/>
                <a:gd name="f40" fmla="*/ f31 1 8731046"/>
                <a:gd name="f41" fmla="*/ f32 1 1135955"/>
                <a:gd name="f42" fmla="*/ f33 1 1135955"/>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8731046" h="1135955">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156082"/>
            </a:solidFill>
            <a:ln cap="flat">
              <a:noFill/>
              <a:prstDash val="solid"/>
            </a:ln>
          </p:spPr>
          <p:txBody>
            <a:bodyPr vert="horz" wrap="square" lIns="131655" tIns="131655" rIns="131655" bIns="131655" anchor="ctr" anchorCtr="0" compatLnSpc="1">
              <a:noAutofit/>
            </a:bodyPr>
            <a:lstStyle/>
            <a:p>
              <a:pPr marL="0" marR="0" lvl="0" indent="0" algn="l"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hr-HR" sz="2000" b="0" i="0" u="none" strike="noStrike" kern="1200" cap="none" spc="0" baseline="0">
                  <a:solidFill>
                    <a:srgbClr val="FFFFFF"/>
                  </a:solidFill>
                  <a:uFillTx/>
                  <a:latin typeface="Baskerville Old Face" pitchFamily="18"/>
                </a:rPr>
                <a:t>In the next 20 years, new literacy skills will likely include digital and media literacy, critical thinking, and the ability to evaluate information.  Undestanding artifical intelligence and automation will become increasingly important. </a:t>
              </a:r>
              <a:endParaRPr lang="en-US" sz="2000" b="0" i="0" u="none" strike="noStrike" kern="1200" cap="none" spc="0" baseline="0">
                <a:solidFill>
                  <a:srgbClr val="FFFFFF"/>
                </a:solidFill>
                <a:uFillTx/>
                <a:latin typeface="Baskerville Old Face" pitchFamily="18"/>
              </a:endParaRPr>
            </a:p>
          </p:txBody>
        </p:sp>
        <p:sp>
          <p:nvSpPr>
            <p:cNvPr id="4" name="Prostoručno: oblik 3">
              <a:extLst>
                <a:ext uri="{FF2B5EF4-FFF2-40B4-BE49-F238E27FC236}">
                  <a16:creationId xmlns:a16="http://schemas.microsoft.com/office/drawing/2014/main" id="{7F41AF45-7561-7AD3-48C2-D577EF79AE3C}"/>
                </a:ext>
              </a:extLst>
            </p:cNvPr>
            <p:cNvSpPr/>
            <p:nvPr/>
          </p:nvSpPr>
          <p:spPr>
            <a:xfrm>
              <a:off x="1396179" y="3005870"/>
              <a:ext cx="8731047" cy="1216801"/>
            </a:xfrm>
            <a:custGeom>
              <a:avLst/>
              <a:gdLst>
                <a:gd name="f0" fmla="val 10800000"/>
                <a:gd name="f1" fmla="val 5400000"/>
                <a:gd name="f2" fmla="val 180"/>
                <a:gd name="f3" fmla="val w"/>
                <a:gd name="f4" fmla="val h"/>
                <a:gd name="f5" fmla="val 0"/>
                <a:gd name="f6" fmla="val 8731046"/>
                <a:gd name="f7" fmla="val 1216800"/>
                <a:gd name="f8" fmla="val 202804"/>
                <a:gd name="f9" fmla="val 90798"/>
                <a:gd name="f10" fmla="val 8528242"/>
                <a:gd name="f11" fmla="val 8640248"/>
                <a:gd name="f12" fmla="val 1013996"/>
                <a:gd name="f13" fmla="val 1126002"/>
                <a:gd name="f14" fmla="+- 0 0 -90"/>
                <a:gd name="f15" fmla="*/ f3 1 8731046"/>
                <a:gd name="f16" fmla="*/ f4 1 1216800"/>
                <a:gd name="f17" fmla="val f5"/>
                <a:gd name="f18" fmla="val f6"/>
                <a:gd name="f19" fmla="val f7"/>
                <a:gd name="f20" fmla="*/ f14 f0 1"/>
                <a:gd name="f21" fmla="+- f19 0 f17"/>
                <a:gd name="f22" fmla="+- f18 0 f17"/>
                <a:gd name="f23" fmla="*/ f20 1 f2"/>
                <a:gd name="f24" fmla="*/ f22 1 8731046"/>
                <a:gd name="f25" fmla="*/ f21 1 1216800"/>
                <a:gd name="f26" fmla="*/ 0 f22 1"/>
                <a:gd name="f27" fmla="*/ 202804 f21 1"/>
                <a:gd name="f28" fmla="*/ 202804 f22 1"/>
                <a:gd name="f29" fmla="*/ 0 f21 1"/>
                <a:gd name="f30" fmla="*/ 8528242 f22 1"/>
                <a:gd name="f31" fmla="*/ 8731046 f22 1"/>
                <a:gd name="f32" fmla="*/ 1013996 f21 1"/>
                <a:gd name="f33" fmla="*/ 1216800 f21 1"/>
                <a:gd name="f34" fmla="+- f23 0 f1"/>
                <a:gd name="f35" fmla="*/ f26 1 8731046"/>
                <a:gd name="f36" fmla="*/ f27 1 1216800"/>
                <a:gd name="f37" fmla="*/ f28 1 8731046"/>
                <a:gd name="f38" fmla="*/ f29 1 1216800"/>
                <a:gd name="f39" fmla="*/ f30 1 8731046"/>
                <a:gd name="f40" fmla="*/ f31 1 8731046"/>
                <a:gd name="f41" fmla="*/ f32 1 1216800"/>
                <a:gd name="f42" fmla="*/ f33 1 1216800"/>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8731046" h="121680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156082"/>
            </a:solidFill>
            <a:ln cap="flat">
              <a:noFill/>
              <a:prstDash val="solid"/>
            </a:ln>
          </p:spPr>
          <p:txBody>
            <a:bodyPr vert="horz" wrap="square" lIns="135596" tIns="135596" rIns="135596" bIns="135596" anchor="ctr" anchorCtr="0" compatLnSpc="1">
              <a:noAutofit/>
            </a:bodyPr>
            <a:lstStyle/>
            <a:p>
              <a:pPr marL="0" marR="0" lvl="0" indent="0" algn="l" defTabSz="888997" rtl="0" fontAlgn="auto" hangingPunct="1">
                <a:lnSpc>
                  <a:spcPct val="90000"/>
                </a:lnSpc>
                <a:spcBef>
                  <a:spcPts val="0"/>
                </a:spcBef>
                <a:spcAft>
                  <a:spcPts val="900"/>
                </a:spcAft>
                <a:buNone/>
                <a:tabLst/>
                <a:defRPr sz="1800" b="0" i="0" u="none" strike="noStrike" kern="0" cap="none" spc="0" baseline="0">
                  <a:solidFill>
                    <a:srgbClr val="000000"/>
                  </a:solidFill>
                  <a:uFillTx/>
                </a:defRPr>
              </a:pPr>
              <a:r>
                <a:rPr lang="hr-HR" sz="2000" b="0" i="0" u="none" strike="noStrike" kern="1200" cap="none" spc="0" baseline="0">
                  <a:solidFill>
                    <a:srgbClr val="FFFFFF"/>
                  </a:solidFill>
                  <a:uFillTx/>
                  <a:latin typeface="Baskerville Old Face" pitchFamily="18"/>
                </a:rPr>
                <a:t>People will need to use technology safely and responsibly, recognize misinformation, and adapt to constant changes in communication and work. Intercultural literacy will also be essential due to growing global connectivity</a:t>
              </a:r>
              <a:r>
                <a:rPr lang="hr-HR" sz="2200" b="0" i="0" u="none" strike="noStrike" kern="1200" cap="none" spc="0" baseline="0">
                  <a:solidFill>
                    <a:srgbClr val="FFFFFF"/>
                  </a:solidFill>
                  <a:uFillTx/>
                  <a:latin typeface="Baskerville Old Face" pitchFamily="18"/>
                </a:rPr>
                <a:t>.</a:t>
              </a:r>
              <a:endParaRPr lang="en-US" sz="2200" b="0" i="0" u="none" strike="noStrike" kern="1200" cap="none" spc="0" baseline="0">
                <a:solidFill>
                  <a:srgbClr val="FFFFFF"/>
                </a:solidFill>
                <a:uFillTx/>
                <a:latin typeface="Baskerville Old Face" pitchFamily="18"/>
              </a:endParaRPr>
            </a:p>
          </p:txBody>
        </p:sp>
      </p:grpSp>
      <p:pic>
        <p:nvPicPr>
          <p:cNvPr id="5" name="Slika 3">
            <a:extLst>
              <a:ext uri="{FF2B5EF4-FFF2-40B4-BE49-F238E27FC236}">
                <a16:creationId xmlns:a16="http://schemas.microsoft.com/office/drawing/2014/main" id="{D2681432-EAAB-9CC0-E5DF-7139E14E09DE}"/>
              </a:ext>
            </a:extLst>
          </p:cNvPr>
          <p:cNvPicPr>
            <a:picLocks noChangeAspect="1"/>
          </p:cNvPicPr>
          <p:nvPr/>
        </p:nvPicPr>
        <p:blipFill>
          <a:blip r:embed="rId2"/>
          <a:stretch>
            <a:fillRect/>
          </a:stretch>
        </p:blipFill>
        <p:spPr>
          <a:xfrm>
            <a:off x="4056772" y="4458650"/>
            <a:ext cx="3594561" cy="2143125"/>
          </a:xfrm>
          <a:prstGeom prst="rect">
            <a:avLst/>
          </a:prstGeom>
          <a:noFill/>
          <a:ln cap="flat">
            <a:noFill/>
          </a:ln>
        </p:spPr>
      </p:pic>
      <p:sp>
        <p:nvSpPr>
          <p:cNvPr id="6" name="TekstniOkvir 4">
            <a:extLst>
              <a:ext uri="{FF2B5EF4-FFF2-40B4-BE49-F238E27FC236}">
                <a16:creationId xmlns:a16="http://schemas.microsoft.com/office/drawing/2014/main" id="{1A29B54E-8D65-9389-B64D-16DB4C058D45}"/>
              </a:ext>
            </a:extLst>
          </p:cNvPr>
          <p:cNvSpPr txBox="1"/>
          <p:nvPr/>
        </p:nvSpPr>
        <p:spPr>
          <a:xfrm>
            <a:off x="1238865" y="256224"/>
            <a:ext cx="9006346" cy="70788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hr-HR" sz="2000" b="0" i="1" u="none" strike="noStrike" kern="1200" cap="none" spc="0" baseline="0">
                <a:solidFill>
                  <a:srgbClr val="000000"/>
                </a:solidFill>
                <a:effectLst>
                  <a:outerShdw dist="38096" dir="2700000">
                    <a:srgbClr val="000000"/>
                  </a:outerShdw>
                </a:effectLst>
                <a:uFillTx/>
                <a:latin typeface="Baskerville Old Face" pitchFamily="18"/>
              </a:rPr>
              <a:t>WHAT NEW LITERACY SKILLS MIGHT BE NEEDED IN THE NEXT 20 YEARS?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2">
            <a:extLst>
              <a:ext uri="{FF2B5EF4-FFF2-40B4-BE49-F238E27FC236}">
                <a16:creationId xmlns:a16="http://schemas.microsoft.com/office/drawing/2014/main" id="{8FAF6078-1DF3-382D-AD56-803A28953D9C}"/>
              </a:ext>
            </a:extLst>
          </p:cNvPr>
          <p:cNvSpPr txBox="1">
            <a:spLocks noGrp="1"/>
          </p:cNvSpPr>
          <p:nvPr>
            <p:ph idx="1"/>
          </p:nvPr>
        </p:nvSpPr>
        <p:spPr>
          <a:xfrm>
            <a:off x="936985" y="1486037"/>
            <a:ext cx="5916103" cy="3447827"/>
          </a:xfrm>
        </p:spPr>
        <p:txBody>
          <a:bodyPr/>
          <a:lstStyle/>
          <a:p>
            <a:pPr marL="0" lvl="0" indent="0" algn="ctr">
              <a:buNone/>
            </a:pPr>
            <a:r>
              <a:rPr lang="hr-HR" sz="1900" i="1">
                <a:solidFill>
                  <a:srgbClr val="0D0D0D"/>
                </a:solidFill>
                <a:effectLst>
                  <a:outerShdw dist="38096" dir="2700000">
                    <a:srgbClr val="000000"/>
                  </a:outerShdw>
                </a:effectLst>
                <a:latin typeface="Baskerville Old Face" pitchFamily="18"/>
              </a:rPr>
              <a:t>HOW CAN INDIVIDUALS PREPARE THEMSELVES FOR FUTURE LITERACY CHALLENGES?</a:t>
            </a:r>
          </a:p>
          <a:p>
            <a:pPr marL="0" lvl="0" indent="0">
              <a:buNone/>
            </a:pPr>
            <a:endParaRPr lang="hr-HR" sz="1900" i="1">
              <a:effectLst>
                <a:outerShdw dist="38096" dir="2700000">
                  <a:srgbClr val="000000"/>
                </a:outerShdw>
              </a:effectLst>
              <a:latin typeface="Baskerville Old Face" pitchFamily="18"/>
            </a:endParaRPr>
          </a:p>
          <a:p>
            <a:pPr lvl="0"/>
            <a:r>
              <a:rPr lang="hr-HR" sz="1800">
                <a:latin typeface="Baskerville Old Face" pitchFamily="18"/>
              </a:rPr>
              <a:t>Individuals can prepare for future literacy challenges by continuously improving their digital skills and staying open to lifelong learning. Developing critical thinking helps people evaluate information and avoid misinformation.</a:t>
            </a:r>
          </a:p>
          <a:p>
            <a:pPr lvl="0"/>
            <a:endParaRPr lang="hr-HR" sz="1900">
              <a:latin typeface="Baskerville Old Face" pitchFamily="18"/>
            </a:endParaRPr>
          </a:p>
          <a:p>
            <a:pPr lvl="0"/>
            <a:endParaRPr lang="hr-HR" sz="1900">
              <a:latin typeface="Baskerville Old Face" pitchFamily="18"/>
            </a:endParaRPr>
          </a:p>
        </p:txBody>
      </p:sp>
      <p:pic>
        <p:nvPicPr>
          <p:cNvPr id="3" name="Slika 4">
            <a:extLst>
              <a:ext uri="{FF2B5EF4-FFF2-40B4-BE49-F238E27FC236}">
                <a16:creationId xmlns:a16="http://schemas.microsoft.com/office/drawing/2014/main" id="{A31E81FB-DFFB-7A7B-E27E-1FC180F0B87F}"/>
              </a:ext>
            </a:extLst>
          </p:cNvPr>
          <p:cNvPicPr>
            <a:picLocks noChangeAspect="1"/>
          </p:cNvPicPr>
          <p:nvPr/>
        </p:nvPicPr>
        <p:blipFill>
          <a:blip r:embed="rId2"/>
          <a:srcRect l="8601" r="9449" b="-1"/>
          <a:stretch>
            <a:fillRect/>
          </a:stretch>
        </p:blipFill>
        <p:spPr>
          <a:xfrm>
            <a:off x="7603300" y="1661190"/>
            <a:ext cx="3580516" cy="3272683"/>
          </a:xfrm>
          <a:prstGeom prst="rect">
            <a:avLst/>
          </a:prstGeom>
          <a:noFill/>
          <a:ln cap="flat">
            <a:noFill/>
          </a:ln>
        </p:spPr>
      </p:pic>
      <p:grpSp>
        <p:nvGrpSpPr>
          <p:cNvPr id="4" name="Group 23">
            <a:extLst>
              <a:ext uri="{FF2B5EF4-FFF2-40B4-BE49-F238E27FC236}">
                <a16:creationId xmlns:a16="http://schemas.microsoft.com/office/drawing/2014/main" id="{E0096F1E-F4AE-0B8B-9DAE-4DB348F9FEB0}"/>
              </a:ext>
              <a:ext uri="{C183D7F6-B498-43B3-948B-1728B52AA6E4}">
                <adec:decorative xmlns:adec="http://schemas.microsoft.com/office/drawing/2017/decorative" val="1"/>
              </a:ext>
            </a:extLst>
          </p:cNvPr>
          <p:cNvGrpSpPr/>
          <p:nvPr/>
        </p:nvGrpSpPr>
        <p:grpSpPr>
          <a:xfrm>
            <a:off x="-5030" y="6737711"/>
            <a:ext cx="12207203" cy="123370"/>
            <a:chOff x="-5030" y="6737711"/>
            <a:chExt cx="12207203" cy="123370"/>
          </a:xfrm>
        </p:grpSpPr>
        <p:sp>
          <p:nvSpPr>
            <p:cNvPr id="5" name="Rectangle 24">
              <a:extLst>
                <a:ext uri="{FF2B5EF4-FFF2-40B4-BE49-F238E27FC236}">
                  <a16:creationId xmlns:a16="http://schemas.microsoft.com/office/drawing/2014/main" id="{172C32D8-C723-88F8-944F-D76EEC33CC5C}"/>
                </a:ext>
                <a:ext uri="{C183D7F6-B498-43B3-948B-1728B52AA6E4}">
                  <adec:decorative xmlns:adec="http://schemas.microsoft.com/office/drawing/2017/decorative" val="1"/>
                </a:ext>
              </a:extLst>
            </p:cNvPr>
            <p:cNvSpPr/>
            <p:nvPr/>
          </p:nvSpPr>
          <p:spPr>
            <a:xfrm rot="5399996" flipH="1">
              <a:off x="6036891" y="695790"/>
              <a:ext cx="123361" cy="12207203"/>
            </a:xfrm>
            <a:prstGeom prst="rect">
              <a:avLst/>
            </a:prstGeom>
            <a:gradFill>
              <a:gsLst>
                <a:gs pos="0">
                  <a:srgbClr val="A02B93"/>
                </a:gs>
                <a:gs pos="100000">
                  <a:srgbClr val="E97132"/>
                </a:gs>
              </a:gsLst>
              <a:lin ang="18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ptos"/>
              </a:endParaRPr>
            </a:p>
          </p:txBody>
        </p:sp>
        <p:sp>
          <p:nvSpPr>
            <p:cNvPr id="6" name="Rectangle 25">
              <a:extLst>
                <a:ext uri="{FF2B5EF4-FFF2-40B4-BE49-F238E27FC236}">
                  <a16:creationId xmlns:a16="http://schemas.microsoft.com/office/drawing/2014/main" id="{0DD65342-AFD3-BB7C-87A1-15E58C91008A}"/>
                </a:ext>
                <a:ext uri="{C183D7F6-B498-43B3-948B-1728B52AA6E4}">
                  <adec:decorative xmlns:adec="http://schemas.microsoft.com/office/drawing/2017/decorative" val="1"/>
                </a:ext>
              </a:extLst>
            </p:cNvPr>
            <p:cNvSpPr/>
            <p:nvPr/>
          </p:nvSpPr>
          <p:spPr>
            <a:xfrm rot="16200004">
              <a:off x="9176398" y="3835314"/>
              <a:ext cx="123361" cy="5928174"/>
            </a:xfrm>
            <a:prstGeom prst="rect">
              <a:avLst/>
            </a:prstGeom>
            <a:gradFill>
              <a:gsLst>
                <a:gs pos="0">
                  <a:srgbClr val="A02B93">
                    <a:alpha val="0"/>
                  </a:srgbClr>
                </a:gs>
                <a:gs pos="100000">
                  <a:srgbClr val="D86ECC"/>
                </a:gs>
              </a:gsLst>
              <a:lin ang="6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ptos"/>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4"/>
          <p:cNvSpPr txBox="1">
            <a:spLocks noGrp="1"/>
          </p:cNvSpPr>
          <p:nvPr>
            <p:ph type="title"/>
          </p:nvPr>
        </p:nvSpPr>
        <p:spPr>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3F3F3F"/>
              </a:buClr>
              <a:buSzPct val="100000"/>
              <a:buFont typeface="Bookman Old Style"/>
              <a:buNone/>
            </a:pPr>
            <a:r>
              <a:rPr lang="en-US"/>
              <a:t>Is reading books still important in the digital age?Why or why not?</a:t>
            </a:r>
            <a:endParaRPr/>
          </a:p>
        </p:txBody>
      </p:sp>
      <p:sp>
        <p:nvSpPr>
          <p:cNvPr id="139" name="Google Shape;139;p4"/>
          <p:cNvSpPr txBox="1">
            <a:spLocks noGrp="1"/>
          </p:cNvSpPr>
          <p:nvPr>
            <p:ph sz="half" idx="1"/>
          </p:nvPr>
        </p:nvSpPr>
        <p:spPr>
          <a:prstGeom prst="rect">
            <a:avLst/>
          </a:prstGeom>
          <a:noFill/>
          <a:ln>
            <a:noFill/>
          </a:ln>
        </p:spPr>
        <p:txBody>
          <a:bodyPr spcFirstLastPara="1" wrap="square" lIns="91425" tIns="45700" rIns="91425" bIns="45700" anchor="t" anchorCtr="0">
            <a:normAutofit/>
          </a:bodyPr>
          <a:lstStyle/>
          <a:p>
            <a:pPr marL="91440" lvl="0" indent="0" algn="l" rtl="0">
              <a:lnSpc>
                <a:spcPct val="110000"/>
              </a:lnSpc>
              <a:spcBef>
                <a:spcPts val="0"/>
              </a:spcBef>
              <a:spcAft>
                <a:spcPts val="0"/>
              </a:spcAft>
              <a:buNone/>
            </a:pPr>
            <a:r>
              <a:rPr lang="en-US"/>
              <a:t>Yes</a:t>
            </a:r>
            <a:endParaRPr/>
          </a:p>
          <a:p>
            <a:pPr marL="457200" lvl="0" indent="-342900" algn="l" rtl="0">
              <a:lnSpc>
                <a:spcPct val="110000"/>
              </a:lnSpc>
              <a:spcBef>
                <a:spcPts val="0"/>
              </a:spcBef>
              <a:spcAft>
                <a:spcPts val="0"/>
              </a:spcAft>
              <a:buSzPts val="1800"/>
              <a:buAutoNum type="arabicPeriod"/>
            </a:pPr>
            <a:r>
              <a:rPr lang="en-US"/>
              <a:t>Improves vocabulary</a:t>
            </a:r>
            <a:endParaRPr/>
          </a:p>
          <a:p>
            <a:pPr marL="457200" lvl="0" indent="-342900" algn="l" rtl="0">
              <a:lnSpc>
                <a:spcPct val="110000"/>
              </a:lnSpc>
              <a:spcBef>
                <a:spcPts val="0"/>
              </a:spcBef>
              <a:spcAft>
                <a:spcPts val="0"/>
              </a:spcAft>
              <a:buSzPts val="1800"/>
              <a:buAutoNum type="arabicPeriod"/>
            </a:pPr>
            <a:r>
              <a:rPr lang="en-US"/>
              <a:t>Develops concentration</a:t>
            </a:r>
            <a:endParaRPr/>
          </a:p>
          <a:p>
            <a:pPr marL="457200" lvl="0" indent="-342900" algn="l" rtl="0">
              <a:lnSpc>
                <a:spcPct val="110000"/>
              </a:lnSpc>
              <a:spcBef>
                <a:spcPts val="0"/>
              </a:spcBef>
              <a:spcAft>
                <a:spcPts val="0"/>
              </a:spcAft>
              <a:buSzPts val="1800"/>
              <a:buAutoNum type="arabicPeriod"/>
            </a:pPr>
            <a:r>
              <a:rPr lang="en-US"/>
              <a:t>Encourages critical thinking</a:t>
            </a:r>
            <a:endParaRPr/>
          </a:p>
          <a:p>
            <a:pPr marL="457200" lvl="0" indent="-342900" algn="l" rtl="0">
              <a:lnSpc>
                <a:spcPct val="110000"/>
              </a:lnSpc>
              <a:spcBef>
                <a:spcPts val="0"/>
              </a:spcBef>
              <a:spcAft>
                <a:spcPts val="0"/>
              </a:spcAft>
              <a:buSzPts val="1800"/>
              <a:buAutoNum type="arabicPeriod"/>
            </a:pPr>
            <a:r>
              <a:rPr lang="en-US"/>
              <a:t>Helps personal development </a:t>
            </a:r>
            <a:endParaRPr/>
          </a:p>
          <a:p>
            <a:pPr marL="91440" lvl="0" indent="0" algn="l" rtl="0">
              <a:lnSpc>
                <a:spcPct val="110000"/>
              </a:lnSpc>
              <a:spcBef>
                <a:spcPts val="0"/>
              </a:spcBef>
              <a:spcAft>
                <a:spcPts val="0"/>
              </a:spcAft>
              <a:buNone/>
            </a:pPr>
            <a:endParaRPr/>
          </a:p>
          <a:p>
            <a:pPr marL="0" marR="0" lvl="0" indent="0" algn="l" rtl="0">
              <a:lnSpc>
                <a:spcPct val="110000"/>
              </a:lnSpc>
              <a:spcBef>
                <a:spcPts val="600"/>
              </a:spcBef>
              <a:spcAft>
                <a:spcPts val="0"/>
              </a:spcAft>
              <a:buClr>
                <a:srgbClr val="3F3F3F"/>
              </a:buClr>
              <a:buSzPts val="1900"/>
              <a:buNone/>
            </a:pPr>
            <a:endParaRPr b="0" i="0" u="none" strike="noStrike" cap="none"/>
          </a:p>
        </p:txBody>
      </p:sp>
      <p:sp>
        <p:nvSpPr>
          <p:cNvPr id="141" name="Google Shape;141;p4"/>
          <p:cNvSpPr txBox="1">
            <a:spLocks noGrp="1"/>
          </p:cNvSpPr>
          <p:nvPr>
            <p:ph type="dt" sz="half" idx="10"/>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r>
              <a:rPr lang="en-US"/>
              <a:t>22.1.2026.</a:t>
            </a:r>
            <a:endParaRPr/>
          </a:p>
        </p:txBody>
      </p:sp>
      <p:pic>
        <p:nvPicPr>
          <p:cNvPr id="140" name="Google Shape;140;p4" descr="8 essential qualities of a digital literacy curriculum"/>
          <p:cNvPicPr preferRelativeResize="0"/>
          <p:nvPr/>
        </p:nvPicPr>
        <p:blipFill rotWithShape="1">
          <a:blip r:embed="rId3">
            <a:alphaModFix/>
          </a:blip>
          <a:srcRect/>
          <a:stretch/>
        </p:blipFill>
        <p:spPr>
          <a:xfrm>
            <a:off x="6515944" y="2451230"/>
            <a:ext cx="4639736" cy="3087533"/>
          </a:xfrm>
          <a:prstGeom prst="rect">
            <a:avLst/>
          </a:prstGeom>
          <a:solidFill>
            <a:srgbClr val="FFFFFF"/>
          </a:solid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ezervirano mjesto sadržaja 2">
            <a:extLst>
              <a:ext uri="{FF2B5EF4-FFF2-40B4-BE49-F238E27FC236}">
                <a16:creationId xmlns:a16="http://schemas.microsoft.com/office/drawing/2014/main" id="{CDD0BDA8-7969-E8AB-5E79-501BBF7435D6}"/>
              </a:ext>
            </a:extLst>
          </p:cNvPr>
          <p:cNvGrpSpPr/>
          <p:nvPr/>
        </p:nvGrpSpPr>
        <p:grpSpPr>
          <a:xfrm>
            <a:off x="1816309" y="2627610"/>
            <a:ext cx="8569199" cy="2732648"/>
            <a:chOff x="1816309" y="2627610"/>
            <a:chExt cx="8569199" cy="2732648"/>
          </a:xfrm>
        </p:grpSpPr>
        <p:sp>
          <p:nvSpPr>
            <p:cNvPr id="3" name="Prostoručno: oblik 2">
              <a:extLst>
                <a:ext uri="{FF2B5EF4-FFF2-40B4-BE49-F238E27FC236}">
                  <a16:creationId xmlns:a16="http://schemas.microsoft.com/office/drawing/2014/main" id="{3EE9DE62-2509-9A0D-B257-A203D01A43D9}"/>
                </a:ext>
              </a:extLst>
            </p:cNvPr>
            <p:cNvSpPr/>
            <p:nvPr/>
          </p:nvSpPr>
          <p:spPr>
            <a:xfrm>
              <a:off x="1816309" y="2637440"/>
              <a:ext cx="3676720" cy="2334719"/>
            </a:xfrm>
            <a:custGeom>
              <a:avLst>
                <a:gd name="f0" fmla="val 216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497491">
                    <a:alpha val="80000"/>
                  </a:srgbClr>
                </a:gs>
                <a:gs pos="100000">
                  <a:srgbClr val="106287">
                    <a:alpha val="80000"/>
                  </a:srgbClr>
                </a:gs>
              </a:gsLst>
              <a:lin ang="5400000"/>
            </a:gradFill>
            <a:ln cap="flat">
              <a:noFill/>
              <a:prstDash val="solid"/>
            </a:ln>
          </p:spPr>
          <p:txBody>
            <a:bodyPr lIns="0" tIns="0" rIns="0" bIns="0"/>
            <a:lstStyle/>
            <a:p>
              <a:endParaRPr lang="hr-HR"/>
            </a:p>
          </p:txBody>
        </p:sp>
        <p:sp>
          <p:nvSpPr>
            <p:cNvPr id="4" name="Prostoručno: oblik 3">
              <a:extLst>
                <a:ext uri="{FF2B5EF4-FFF2-40B4-BE49-F238E27FC236}">
                  <a16:creationId xmlns:a16="http://schemas.microsoft.com/office/drawing/2014/main" id="{3B12A299-325C-91A8-BB57-970F0D2E355A}"/>
                </a:ext>
              </a:extLst>
            </p:cNvPr>
            <p:cNvSpPr/>
            <p:nvPr/>
          </p:nvSpPr>
          <p:spPr>
            <a:xfrm>
              <a:off x="2224835" y="3025539"/>
              <a:ext cx="3676720" cy="2334719"/>
            </a:xfrm>
            <a:custGeom>
              <a:avLst/>
              <a:gdLst>
                <a:gd name="f0" fmla="val 10800000"/>
                <a:gd name="f1" fmla="val 5400000"/>
                <a:gd name="f2" fmla="val 180"/>
                <a:gd name="f3" fmla="val w"/>
                <a:gd name="f4" fmla="val h"/>
                <a:gd name="f5" fmla="val 0"/>
                <a:gd name="f6" fmla="val 3676717"/>
                <a:gd name="f7" fmla="val 2334715"/>
                <a:gd name="f8" fmla="val 233472"/>
                <a:gd name="f9" fmla="val 104529"/>
                <a:gd name="f10" fmla="val 3443246"/>
                <a:gd name="f11" fmla="val 3572189"/>
                <a:gd name="f12" fmla="val 3676718"/>
                <a:gd name="f13" fmla="val 856063"/>
                <a:gd name="f14" fmla="val 1478653"/>
                <a:gd name="f15" fmla="val 2101244"/>
                <a:gd name="f16" fmla="val 2230187"/>
                <a:gd name="f17" fmla="val 3572188"/>
                <a:gd name="f18" fmla="val 2334716"/>
                <a:gd name="f19" fmla="val 3443245"/>
                <a:gd name="f20" fmla="val 2230186"/>
                <a:gd name="f21" fmla="val 2101243"/>
                <a:gd name="f22" fmla="+- 0 0 -90"/>
                <a:gd name="f23" fmla="*/ f3 1 3676717"/>
                <a:gd name="f24" fmla="*/ f4 1 2334715"/>
                <a:gd name="f25" fmla="val f5"/>
                <a:gd name="f26" fmla="val f6"/>
                <a:gd name="f27" fmla="val f7"/>
                <a:gd name="f28" fmla="*/ f22 f0 1"/>
                <a:gd name="f29" fmla="+- f27 0 f25"/>
                <a:gd name="f30" fmla="+- f26 0 f25"/>
                <a:gd name="f31" fmla="*/ f28 1 f2"/>
                <a:gd name="f32" fmla="*/ f30 1 3676717"/>
                <a:gd name="f33" fmla="*/ f29 1 2334715"/>
                <a:gd name="f34" fmla="*/ 0 f30 1"/>
                <a:gd name="f35" fmla="*/ 233472 f29 1"/>
                <a:gd name="f36" fmla="*/ 233472 f30 1"/>
                <a:gd name="f37" fmla="*/ 0 f29 1"/>
                <a:gd name="f38" fmla="*/ 3443246 f30 1"/>
                <a:gd name="f39" fmla="*/ 3676718 f30 1"/>
                <a:gd name="f40" fmla="*/ 3676717 f30 1"/>
                <a:gd name="f41" fmla="*/ 2101244 f29 1"/>
                <a:gd name="f42" fmla="*/ 3443245 f30 1"/>
                <a:gd name="f43" fmla="*/ 2334716 f29 1"/>
                <a:gd name="f44" fmla="*/ 2334715 f29 1"/>
                <a:gd name="f45" fmla="*/ 2101243 f29 1"/>
                <a:gd name="f46" fmla="+- f31 0 f1"/>
                <a:gd name="f47" fmla="*/ f34 1 3676717"/>
                <a:gd name="f48" fmla="*/ f35 1 2334715"/>
                <a:gd name="f49" fmla="*/ f36 1 3676717"/>
                <a:gd name="f50" fmla="*/ f37 1 2334715"/>
                <a:gd name="f51" fmla="*/ f38 1 3676717"/>
                <a:gd name="f52" fmla="*/ f39 1 3676717"/>
                <a:gd name="f53" fmla="*/ f40 1 3676717"/>
                <a:gd name="f54" fmla="*/ f41 1 2334715"/>
                <a:gd name="f55" fmla="*/ f42 1 3676717"/>
                <a:gd name="f56" fmla="*/ f43 1 2334715"/>
                <a:gd name="f57" fmla="*/ f44 1 2334715"/>
                <a:gd name="f58" fmla="*/ f45 1 2334715"/>
                <a:gd name="f59" fmla="*/ f25 1 f32"/>
                <a:gd name="f60" fmla="*/ f26 1 f32"/>
                <a:gd name="f61" fmla="*/ f25 1 f33"/>
                <a:gd name="f62" fmla="*/ f27 1 f33"/>
                <a:gd name="f63" fmla="*/ f47 1 f32"/>
                <a:gd name="f64" fmla="*/ f48 1 f33"/>
                <a:gd name="f65" fmla="*/ f49 1 f32"/>
                <a:gd name="f66" fmla="*/ f50 1 f33"/>
                <a:gd name="f67" fmla="*/ f51 1 f32"/>
                <a:gd name="f68" fmla="*/ f52 1 f32"/>
                <a:gd name="f69" fmla="*/ f53 1 f32"/>
                <a:gd name="f70" fmla="*/ f54 1 f33"/>
                <a:gd name="f71" fmla="*/ f55 1 f32"/>
                <a:gd name="f72" fmla="*/ f56 1 f33"/>
                <a:gd name="f73" fmla="*/ f57 1 f33"/>
                <a:gd name="f74" fmla="*/ f58 1 f33"/>
                <a:gd name="f75" fmla="*/ f59 f23 1"/>
                <a:gd name="f76" fmla="*/ f60 f23 1"/>
                <a:gd name="f77" fmla="*/ f62 f24 1"/>
                <a:gd name="f78" fmla="*/ f61 f24 1"/>
                <a:gd name="f79" fmla="*/ f63 f23 1"/>
                <a:gd name="f80" fmla="*/ f64 f24 1"/>
                <a:gd name="f81" fmla="*/ f65 f23 1"/>
                <a:gd name="f82" fmla="*/ f66 f24 1"/>
                <a:gd name="f83" fmla="*/ f67 f23 1"/>
                <a:gd name="f84" fmla="*/ f68 f23 1"/>
                <a:gd name="f85" fmla="*/ f69 f23 1"/>
                <a:gd name="f86" fmla="*/ f70 f24 1"/>
                <a:gd name="f87" fmla="*/ f71 f23 1"/>
                <a:gd name="f88" fmla="*/ f72 f24 1"/>
                <a:gd name="f89" fmla="*/ f73 f24 1"/>
                <a:gd name="f90" fmla="*/ f74 f24 1"/>
              </a:gdLst>
              <a:ahLst/>
              <a:cxnLst>
                <a:cxn ang="3cd4">
                  <a:pos x="hc" y="t"/>
                </a:cxn>
                <a:cxn ang="0">
                  <a:pos x="r" y="vc"/>
                </a:cxn>
                <a:cxn ang="cd4">
                  <a:pos x="hc" y="b"/>
                </a:cxn>
                <a:cxn ang="cd2">
                  <a:pos x="l" y="vc"/>
                </a:cxn>
                <a:cxn ang="f46">
                  <a:pos x="f79" y="f80"/>
                </a:cxn>
                <a:cxn ang="f46">
                  <a:pos x="f81" y="f82"/>
                </a:cxn>
                <a:cxn ang="f46">
                  <a:pos x="f83" y="f82"/>
                </a:cxn>
                <a:cxn ang="f46">
                  <a:pos x="f84" y="f80"/>
                </a:cxn>
                <a:cxn ang="f46">
                  <a:pos x="f85" y="f86"/>
                </a:cxn>
                <a:cxn ang="f46">
                  <a:pos x="f87" y="f88"/>
                </a:cxn>
                <a:cxn ang="f46">
                  <a:pos x="f81" y="f89"/>
                </a:cxn>
                <a:cxn ang="f46">
                  <a:pos x="f79" y="f90"/>
                </a:cxn>
                <a:cxn ang="f46">
                  <a:pos x="f79" y="f80"/>
                </a:cxn>
              </a:cxnLst>
              <a:rect l="f75" t="f78" r="f76" b="f77"/>
              <a:pathLst>
                <a:path w="3676717" h="2334715">
                  <a:moveTo>
                    <a:pt x="f5" y="f8"/>
                  </a:moveTo>
                  <a:cubicBezTo>
                    <a:pt x="f5" y="f9"/>
                    <a:pt x="f9" y="f5"/>
                    <a:pt x="f8" y="f5"/>
                  </a:cubicBezTo>
                  <a:lnTo>
                    <a:pt x="f10" y="f5"/>
                  </a:lnTo>
                  <a:cubicBezTo>
                    <a:pt x="f11" y="f5"/>
                    <a:pt x="f12" y="f9"/>
                    <a:pt x="f12" y="f8"/>
                  </a:cubicBezTo>
                  <a:cubicBezTo>
                    <a:pt x="f12" y="f13"/>
                    <a:pt x="f6" y="f14"/>
                    <a:pt x="f6" y="f15"/>
                  </a:cubicBezTo>
                  <a:cubicBezTo>
                    <a:pt x="f6" y="f16"/>
                    <a:pt x="f17" y="f18"/>
                    <a:pt x="f19" y="f18"/>
                  </a:cubicBezTo>
                  <a:lnTo>
                    <a:pt x="f8" y="f7"/>
                  </a:lnTo>
                  <a:cubicBezTo>
                    <a:pt x="f9" y="f7"/>
                    <a:pt x="f5" y="f20"/>
                    <a:pt x="f5" y="f21"/>
                  </a:cubicBezTo>
                  <a:lnTo>
                    <a:pt x="f5" y="f8"/>
                  </a:lnTo>
                  <a:close/>
                </a:path>
              </a:pathLst>
            </a:custGeom>
            <a:solidFill>
              <a:srgbClr val="FFFFFF">
                <a:alpha val="90000"/>
              </a:srgbClr>
            </a:solidFill>
            <a:ln w="12701" cap="flat">
              <a:solidFill>
                <a:srgbClr val="125675"/>
              </a:solidFill>
              <a:prstDash val="solid"/>
              <a:miter/>
            </a:ln>
          </p:spPr>
          <p:txBody>
            <a:bodyPr vert="horz" wrap="square" lIns="136958" tIns="136958" rIns="136958" bIns="136958" anchor="ctr" anchorCtr="1" compatLnSpc="1">
              <a:noAutofit/>
            </a:bodyPr>
            <a:lstStyle/>
            <a:p>
              <a:pPr marL="0" marR="0" lvl="0" indent="0" algn="ctr"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hr-HR" sz="1800" b="0" i="0" u="none" strike="noStrike" kern="1200" cap="none" spc="0" baseline="0">
                  <a:solidFill>
                    <a:srgbClr val="000000"/>
                  </a:solidFill>
                  <a:uFillTx/>
                  <a:latin typeface="Baskerville Old Face" pitchFamily="18"/>
                </a:rPr>
                <a:t>Learning how to use new technologies, including artifical intelligence, in a responsible way is also important. Reading regulary in different formats, such as digital texts and multimedia content, can strengthen understanding and adaptability. </a:t>
              </a:r>
              <a:endParaRPr lang="en-US" sz="1800" b="0" i="0" u="none" strike="noStrike" kern="1200" cap="none" spc="0" baseline="0">
                <a:solidFill>
                  <a:srgbClr val="000000"/>
                </a:solidFill>
                <a:uFillTx/>
                <a:latin typeface="Baskerville Old Face" pitchFamily="18"/>
              </a:endParaRPr>
            </a:p>
          </p:txBody>
        </p:sp>
        <p:sp>
          <p:nvSpPr>
            <p:cNvPr id="5" name="Prostoručno: oblik 4">
              <a:extLst>
                <a:ext uri="{FF2B5EF4-FFF2-40B4-BE49-F238E27FC236}">
                  <a16:creationId xmlns:a16="http://schemas.microsoft.com/office/drawing/2014/main" id="{B5CF9F6E-598D-EE6B-86CD-159FD1E40FAF}"/>
                </a:ext>
              </a:extLst>
            </p:cNvPr>
            <p:cNvSpPr/>
            <p:nvPr/>
          </p:nvSpPr>
          <p:spPr>
            <a:xfrm>
              <a:off x="6300261" y="2627610"/>
              <a:ext cx="3676720" cy="2334719"/>
            </a:xfrm>
            <a:custGeom>
              <a:avLst>
                <a:gd name="f0" fmla="val 216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497491">
                    <a:alpha val="80000"/>
                  </a:srgbClr>
                </a:gs>
                <a:gs pos="100000">
                  <a:srgbClr val="106287">
                    <a:alpha val="80000"/>
                  </a:srgbClr>
                </a:gs>
              </a:gsLst>
              <a:lin ang="5400000"/>
            </a:gradFill>
            <a:ln cap="flat">
              <a:noFill/>
              <a:prstDash val="solid"/>
            </a:ln>
          </p:spPr>
          <p:txBody>
            <a:bodyPr lIns="0" tIns="0" rIns="0" bIns="0"/>
            <a:lstStyle/>
            <a:p>
              <a:endParaRPr lang="hr-HR"/>
            </a:p>
          </p:txBody>
        </p:sp>
        <p:sp>
          <p:nvSpPr>
            <p:cNvPr id="6" name="Prostoručno: oblik 5">
              <a:extLst>
                <a:ext uri="{FF2B5EF4-FFF2-40B4-BE49-F238E27FC236}">
                  <a16:creationId xmlns:a16="http://schemas.microsoft.com/office/drawing/2014/main" id="{65A4E1B8-2E7C-B25D-F10D-08B8A3B11EC5}"/>
                </a:ext>
              </a:extLst>
            </p:cNvPr>
            <p:cNvSpPr/>
            <p:nvPr/>
          </p:nvSpPr>
          <p:spPr>
            <a:xfrm>
              <a:off x="6708788" y="3015709"/>
              <a:ext cx="3676720" cy="2334719"/>
            </a:xfrm>
            <a:custGeom>
              <a:avLst/>
              <a:gdLst>
                <a:gd name="f0" fmla="val 10800000"/>
                <a:gd name="f1" fmla="val 5400000"/>
                <a:gd name="f2" fmla="val 180"/>
                <a:gd name="f3" fmla="val w"/>
                <a:gd name="f4" fmla="val h"/>
                <a:gd name="f5" fmla="val 0"/>
                <a:gd name="f6" fmla="val 3676717"/>
                <a:gd name="f7" fmla="val 2334715"/>
                <a:gd name="f8" fmla="val 233472"/>
                <a:gd name="f9" fmla="val 104529"/>
                <a:gd name="f10" fmla="val 3443246"/>
                <a:gd name="f11" fmla="val 3572189"/>
                <a:gd name="f12" fmla="val 3676718"/>
                <a:gd name="f13" fmla="val 856063"/>
                <a:gd name="f14" fmla="val 1478653"/>
                <a:gd name="f15" fmla="val 2101244"/>
                <a:gd name="f16" fmla="val 2230187"/>
                <a:gd name="f17" fmla="val 3572188"/>
                <a:gd name="f18" fmla="val 2334716"/>
                <a:gd name="f19" fmla="val 3443245"/>
                <a:gd name="f20" fmla="val 2230186"/>
                <a:gd name="f21" fmla="val 2101243"/>
                <a:gd name="f22" fmla="+- 0 0 -90"/>
                <a:gd name="f23" fmla="*/ f3 1 3676717"/>
                <a:gd name="f24" fmla="*/ f4 1 2334715"/>
                <a:gd name="f25" fmla="val f5"/>
                <a:gd name="f26" fmla="val f6"/>
                <a:gd name="f27" fmla="val f7"/>
                <a:gd name="f28" fmla="*/ f22 f0 1"/>
                <a:gd name="f29" fmla="+- f27 0 f25"/>
                <a:gd name="f30" fmla="+- f26 0 f25"/>
                <a:gd name="f31" fmla="*/ f28 1 f2"/>
                <a:gd name="f32" fmla="*/ f30 1 3676717"/>
                <a:gd name="f33" fmla="*/ f29 1 2334715"/>
                <a:gd name="f34" fmla="*/ 0 f30 1"/>
                <a:gd name="f35" fmla="*/ 233472 f29 1"/>
                <a:gd name="f36" fmla="*/ 233472 f30 1"/>
                <a:gd name="f37" fmla="*/ 0 f29 1"/>
                <a:gd name="f38" fmla="*/ 3443246 f30 1"/>
                <a:gd name="f39" fmla="*/ 3676718 f30 1"/>
                <a:gd name="f40" fmla="*/ 3676717 f30 1"/>
                <a:gd name="f41" fmla="*/ 2101244 f29 1"/>
                <a:gd name="f42" fmla="*/ 3443245 f30 1"/>
                <a:gd name="f43" fmla="*/ 2334716 f29 1"/>
                <a:gd name="f44" fmla="*/ 2334715 f29 1"/>
                <a:gd name="f45" fmla="*/ 2101243 f29 1"/>
                <a:gd name="f46" fmla="+- f31 0 f1"/>
                <a:gd name="f47" fmla="*/ f34 1 3676717"/>
                <a:gd name="f48" fmla="*/ f35 1 2334715"/>
                <a:gd name="f49" fmla="*/ f36 1 3676717"/>
                <a:gd name="f50" fmla="*/ f37 1 2334715"/>
                <a:gd name="f51" fmla="*/ f38 1 3676717"/>
                <a:gd name="f52" fmla="*/ f39 1 3676717"/>
                <a:gd name="f53" fmla="*/ f40 1 3676717"/>
                <a:gd name="f54" fmla="*/ f41 1 2334715"/>
                <a:gd name="f55" fmla="*/ f42 1 3676717"/>
                <a:gd name="f56" fmla="*/ f43 1 2334715"/>
                <a:gd name="f57" fmla="*/ f44 1 2334715"/>
                <a:gd name="f58" fmla="*/ f45 1 2334715"/>
                <a:gd name="f59" fmla="*/ f25 1 f32"/>
                <a:gd name="f60" fmla="*/ f26 1 f32"/>
                <a:gd name="f61" fmla="*/ f25 1 f33"/>
                <a:gd name="f62" fmla="*/ f27 1 f33"/>
                <a:gd name="f63" fmla="*/ f47 1 f32"/>
                <a:gd name="f64" fmla="*/ f48 1 f33"/>
                <a:gd name="f65" fmla="*/ f49 1 f32"/>
                <a:gd name="f66" fmla="*/ f50 1 f33"/>
                <a:gd name="f67" fmla="*/ f51 1 f32"/>
                <a:gd name="f68" fmla="*/ f52 1 f32"/>
                <a:gd name="f69" fmla="*/ f53 1 f32"/>
                <a:gd name="f70" fmla="*/ f54 1 f33"/>
                <a:gd name="f71" fmla="*/ f55 1 f32"/>
                <a:gd name="f72" fmla="*/ f56 1 f33"/>
                <a:gd name="f73" fmla="*/ f57 1 f33"/>
                <a:gd name="f74" fmla="*/ f58 1 f33"/>
                <a:gd name="f75" fmla="*/ f59 f23 1"/>
                <a:gd name="f76" fmla="*/ f60 f23 1"/>
                <a:gd name="f77" fmla="*/ f62 f24 1"/>
                <a:gd name="f78" fmla="*/ f61 f24 1"/>
                <a:gd name="f79" fmla="*/ f63 f23 1"/>
                <a:gd name="f80" fmla="*/ f64 f24 1"/>
                <a:gd name="f81" fmla="*/ f65 f23 1"/>
                <a:gd name="f82" fmla="*/ f66 f24 1"/>
                <a:gd name="f83" fmla="*/ f67 f23 1"/>
                <a:gd name="f84" fmla="*/ f68 f23 1"/>
                <a:gd name="f85" fmla="*/ f69 f23 1"/>
                <a:gd name="f86" fmla="*/ f70 f24 1"/>
                <a:gd name="f87" fmla="*/ f71 f23 1"/>
                <a:gd name="f88" fmla="*/ f72 f24 1"/>
                <a:gd name="f89" fmla="*/ f73 f24 1"/>
                <a:gd name="f90" fmla="*/ f74 f24 1"/>
              </a:gdLst>
              <a:ahLst/>
              <a:cxnLst>
                <a:cxn ang="3cd4">
                  <a:pos x="hc" y="t"/>
                </a:cxn>
                <a:cxn ang="0">
                  <a:pos x="r" y="vc"/>
                </a:cxn>
                <a:cxn ang="cd4">
                  <a:pos x="hc" y="b"/>
                </a:cxn>
                <a:cxn ang="cd2">
                  <a:pos x="l" y="vc"/>
                </a:cxn>
                <a:cxn ang="f46">
                  <a:pos x="f79" y="f80"/>
                </a:cxn>
                <a:cxn ang="f46">
                  <a:pos x="f81" y="f82"/>
                </a:cxn>
                <a:cxn ang="f46">
                  <a:pos x="f83" y="f82"/>
                </a:cxn>
                <a:cxn ang="f46">
                  <a:pos x="f84" y="f80"/>
                </a:cxn>
                <a:cxn ang="f46">
                  <a:pos x="f85" y="f86"/>
                </a:cxn>
                <a:cxn ang="f46">
                  <a:pos x="f87" y="f88"/>
                </a:cxn>
                <a:cxn ang="f46">
                  <a:pos x="f81" y="f89"/>
                </a:cxn>
                <a:cxn ang="f46">
                  <a:pos x="f79" y="f90"/>
                </a:cxn>
                <a:cxn ang="f46">
                  <a:pos x="f79" y="f80"/>
                </a:cxn>
              </a:cxnLst>
              <a:rect l="f75" t="f78" r="f76" b="f77"/>
              <a:pathLst>
                <a:path w="3676717" h="2334715">
                  <a:moveTo>
                    <a:pt x="f5" y="f8"/>
                  </a:moveTo>
                  <a:cubicBezTo>
                    <a:pt x="f5" y="f9"/>
                    <a:pt x="f9" y="f5"/>
                    <a:pt x="f8" y="f5"/>
                  </a:cubicBezTo>
                  <a:lnTo>
                    <a:pt x="f10" y="f5"/>
                  </a:lnTo>
                  <a:cubicBezTo>
                    <a:pt x="f11" y="f5"/>
                    <a:pt x="f12" y="f9"/>
                    <a:pt x="f12" y="f8"/>
                  </a:cubicBezTo>
                  <a:cubicBezTo>
                    <a:pt x="f12" y="f13"/>
                    <a:pt x="f6" y="f14"/>
                    <a:pt x="f6" y="f15"/>
                  </a:cubicBezTo>
                  <a:cubicBezTo>
                    <a:pt x="f6" y="f16"/>
                    <a:pt x="f17" y="f18"/>
                    <a:pt x="f19" y="f18"/>
                  </a:cubicBezTo>
                  <a:lnTo>
                    <a:pt x="f8" y="f7"/>
                  </a:lnTo>
                  <a:cubicBezTo>
                    <a:pt x="f9" y="f7"/>
                    <a:pt x="f5" y="f20"/>
                    <a:pt x="f5" y="f21"/>
                  </a:cubicBezTo>
                  <a:lnTo>
                    <a:pt x="f5" y="f8"/>
                  </a:lnTo>
                  <a:close/>
                </a:path>
              </a:pathLst>
            </a:custGeom>
            <a:solidFill>
              <a:srgbClr val="FFFFFF">
                <a:alpha val="90000"/>
              </a:srgbClr>
            </a:solidFill>
            <a:ln w="12701" cap="flat">
              <a:solidFill>
                <a:srgbClr val="125675"/>
              </a:solidFill>
              <a:prstDash val="solid"/>
              <a:miter/>
            </a:ln>
          </p:spPr>
          <p:txBody>
            <a:bodyPr vert="horz" wrap="square" lIns="136958" tIns="136958" rIns="136958" bIns="136958" anchor="ctr" anchorCtr="1" compatLnSpc="1">
              <a:noAutofit/>
            </a:bodyPr>
            <a:lstStyle/>
            <a:p>
              <a:pPr marL="0" marR="0" lvl="0" indent="0" algn="ctr"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hr-HR" sz="1800" b="0" i="0" u="none" strike="noStrike" kern="1200" cap="none" spc="0" baseline="0">
                  <a:solidFill>
                    <a:srgbClr val="000000"/>
                  </a:solidFill>
                  <a:uFillTx/>
                  <a:latin typeface="Baskerville Old Face" pitchFamily="18"/>
                </a:rPr>
                <a:t>Additionally, practicing clear and respectful online communication will help individuals succees in an increasingly digital and connected world. </a:t>
              </a:r>
              <a:endParaRPr lang="en-US" sz="1800" b="0" i="0" u="none" strike="noStrike" kern="1200" cap="none" spc="0" baseline="0">
                <a:solidFill>
                  <a:srgbClr val="000000"/>
                </a:solidFill>
                <a:uFillTx/>
                <a:latin typeface="Baskerville Old Face" pitchFamily="18"/>
              </a:endParaRPr>
            </a:p>
          </p:txBody>
        </p:sp>
      </p:grpSp>
      <p:pic>
        <p:nvPicPr>
          <p:cNvPr id="7" name="Slika 3" descr="Slika na kojoj se prikazuje grafika, grafički dizajn, šarenilo, dizajn&#10;&#10;Sadržaj generiran uz AI možda nije točan.">
            <a:extLst>
              <a:ext uri="{FF2B5EF4-FFF2-40B4-BE49-F238E27FC236}">
                <a16:creationId xmlns:a16="http://schemas.microsoft.com/office/drawing/2014/main" id="{4C1682DD-F934-CF33-D87D-BBB22E107BE0}"/>
              </a:ext>
            </a:extLst>
          </p:cNvPr>
          <p:cNvPicPr>
            <a:picLocks noChangeAspect="1"/>
          </p:cNvPicPr>
          <p:nvPr/>
        </p:nvPicPr>
        <p:blipFill>
          <a:blip r:embed="rId2"/>
          <a:stretch>
            <a:fillRect/>
          </a:stretch>
        </p:blipFill>
        <p:spPr>
          <a:xfrm>
            <a:off x="3783878" y="120883"/>
            <a:ext cx="4191618" cy="1939853"/>
          </a:xfrm>
          <a:prstGeom prst="rect">
            <a:avLst/>
          </a:prstGeom>
          <a:noFill/>
          <a:ln cap="flat">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2">
            <a:extLst>
              <a:ext uri="{FF2B5EF4-FFF2-40B4-BE49-F238E27FC236}">
                <a16:creationId xmlns:a16="http://schemas.microsoft.com/office/drawing/2014/main" id="{041B790F-5D32-7EA4-B3A1-59E7FDD3C0CE}"/>
              </a:ext>
            </a:extLst>
          </p:cNvPr>
          <p:cNvSpPr txBox="1">
            <a:spLocks noGrp="1"/>
          </p:cNvSpPr>
          <p:nvPr>
            <p:ph idx="1"/>
          </p:nvPr>
        </p:nvSpPr>
        <p:spPr>
          <a:xfrm>
            <a:off x="838203" y="698089"/>
            <a:ext cx="10515600" cy="5478874"/>
          </a:xfrm>
        </p:spPr>
        <p:txBody>
          <a:bodyPr/>
          <a:lstStyle/>
          <a:p>
            <a:pPr marL="0" lvl="0" indent="0" algn="ctr">
              <a:buNone/>
            </a:pPr>
            <a:r>
              <a:rPr lang="hr-HR" sz="2400" i="1" dirty="0">
                <a:effectLst>
                  <a:outerShdw dist="38096" dir="2700000">
                    <a:srgbClr val="000000"/>
                  </a:outerShdw>
                </a:effectLst>
                <a:latin typeface="Baskerville Old Face" pitchFamily="18"/>
              </a:rPr>
              <a:t>DO YOU THINK PEOPLE WILL READ LESS OR MORE IN THE FUTURE? EXPLAIN.</a:t>
            </a:r>
          </a:p>
          <a:p>
            <a:pPr marL="0" lvl="0" indent="0">
              <a:buNone/>
            </a:pPr>
            <a:endParaRPr lang="hr-HR" sz="2400" i="1" dirty="0">
              <a:effectLst>
                <a:outerShdw dist="38096" dir="2700000">
                  <a:srgbClr val="000000"/>
                </a:outerShdw>
              </a:effectLst>
              <a:latin typeface="Baskerville Old Face" pitchFamily="18"/>
            </a:endParaRPr>
          </a:p>
          <a:p>
            <a:pPr lvl="0"/>
            <a:r>
              <a:rPr lang="hr-HR" sz="1800" dirty="0">
                <a:latin typeface="Baskerville Old Face" pitchFamily="18"/>
              </a:rPr>
              <a:t>People will probably learn more in the future, but in a different way. Technology provides easy access to information, so learning will be faster and more flexible. Online courses, videos, and artifical intelligence make it possible to learn anytime and anywhere. </a:t>
            </a:r>
          </a:p>
          <a:p>
            <a:pPr lvl="0"/>
            <a:endParaRPr lang="hr-HR" sz="1800" dirty="0">
              <a:latin typeface="Baskerville Old Face" pitchFamily="18"/>
            </a:endParaRPr>
          </a:p>
          <a:p>
            <a:pPr lvl="0"/>
            <a:r>
              <a:rPr lang="hr-HR" sz="1800" dirty="0">
                <a:latin typeface="Baskerville Old Face" pitchFamily="18"/>
              </a:rPr>
              <a:t>However, people might depend too much on technology and remember less. Because of this, critical thinking and understanding will become more important than memoriying facts.</a:t>
            </a:r>
            <a:endParaRPr lang="hr-HR" sz="1600" dirty="0">
              <a:latin typeface="Baskerville Old Face" pitchFamily="18"/>
            </a:endParaRPr>
          </a:p>
          <a:p>
            <a:pPr marL="0" lvl="0" indent="0">
              <a:buNone/>
            </a:pPr>
            <a:endParaRPr lang="hr-HR" sz="2000" i="1" dirty="0">
              <a:effectLst>
                <a:outerShdw dist="38096" dir="2700000">
                  <a:srgbClr val="000000"/>
                </a:outerShdw>
              </a:effectLst>
              <a:latin typeface="Baskerville Old Face" pitchFamily="18"/>
            </a:endParaRPr>
          </a:p>
        </p:txBody>
      </p:sp>
      <p:pic>
        <p:nvPicPr>
          <p:cNvPr id="3" name="Slika 3">
            <a:extLst>
              <a:ext uri="{FF2B5EF4-FFF2-40B4-BE49-F238E27FC236}">
                <a16:creationId xmlns:a16="http://schemas.microsoft.com/office/drawing/2014/main" id="{37EEFDE9-E1F5-E17F-FBD8-798C2D2AFD3F}"/>
              </a:ext>
            </a:extLst>
          </p:cNvPr>
          <p:cNvPicPr>
            <a:picLocks noChangeAspect="1"/>
          </p:cNvPicPr>
          <p:nvPr/>
        </p:nvPicPr>
        <p:blipFill>
          <a:blip r:embed="rId2"/>
          <a:stretch>
            <a:fillRect/>
          </a:stretch>
        </p:blipFill>
        <p:spPr>
          <a:xfrm>
            <a:off x="3893725" y="4124940"/>
            <a:ext cx="3185495" cy="2143125"/>
          </a:xfrm>
          <a:prstGeom prst="rect">
            <a:avLst/>
          </a:prstGeom>
          <a:noFill/>
          <a:ln cap="flat">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5"/>
          <p:cNvSpPr txBox="1">
            <a:spLocks noGrp="1"/>
          </p:cNvSpPr>
          <p:nvPr>
            <p:ph type="title"/>
          </p:nvPr>
        </p:nvSpPr>
        <p:spPr>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3F3F3F"/>
              </a:buClr>
              <a:buSzPct val="100000"/>
              <a:buFont typeface="Bookman Old Style"/>
              <a:buNone/>
            </a:pPr>
            <a:r>
              <a:rPr lang="en-US"/>
              <a:t>How does technology and the internet influence the way pepole read and write today?</a:t>
            </a:r>
            <a:endParaRPr/>
          </a:p>
        </p:txBody>
      </p:sp>
      <p:sp>
        <p:nvSpPr>
          <p:cNvPr id="147" name="Google Shape;147;p5"/>
          <p:cNvSpPr txBox="1">
            <a:spLocks noGrp="1"/>
          </p:cNvSpPr>
          <p:nvPr>
            <p:ph type="dt" sz="half" idx="10"/>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r>
              <a:rPr lang="en-US"/>
              <a:t>22.1.2026.</a:t>
            </a:r>
            <a:endParaRPr/>
          </a:p>
        </p:txBody>
      </p:sp>
      <p:grpSp>
        <p:nvGrpSpPr>
          <p:cNvPr id="148" name="Google Shape;148;p5"/>
          <p:cNvGrpSpPr/>
          <p:nvPr/>
        </p:nvGrpSpPr>
        <p:grpSpPr>
          <a:xfrm>
            <a:off x="1097280" y="2108201"/>
            <a:ext cx="10058399" cy="3760890"/>
            <a:chOff x="0" y="0"/>
            <a:chExt cx="10058399" cy="3760890"/>
          </a:xfrm>
        </p:grpSpPr>
        <p:sp>
          <p:nvSpPr>
            <p:cNvPr id="149" name="Google Shape;149;p5"/>
            <p:cNvSpPr/>
            <p:nvPr/>
          </p:nvSpPr>
          <p:spPr>
            <a:xfrm>
              <a:off x="0" y="0"/>
              <a:ext cx="8549640" cy="1128267"/>
            </a:xfrm>
            <a:prstGeom prst="roundRect">
              <a:avLst>
                <a:gd name="adj" fmla="val 10000"/>
              </a:avLst>
            </a:prstGeom>
            <a:solidFill>
              <a:srgbClr val="00B0F0"/>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5"/>
            <p:cNvSpPr txBox="1"/>
            <p:nvPr/>
          </p:nvSpPr>
          <p:spPr>
            <a:xfrm>
              <a:off x="33046" y="33046"/>
              <a:ext cx="7332151" cy="1062175"/>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3600">
                  <a:solidFill>
                    <a:srgbClr val="EFEFEF"/>
                  </a:solidFill>
                </a:rPr>
                <a:t>Faster access to information</a:t>
              </a:r>
              <a:endParaRPr sz="3600">
                <a:solidFill>
                  <a:srgbClr val="EFEFEF"/>
                </a:solidFill>
              </a:endParaRPr>
            </a:p>
          </p:txBody>
        </p:sp>
        <p:sp>
          <p:nvSpPr>
            <p:cNvPr id="151" name="Google Shape;151;p5"/>
            <p:cNvSpPr/>
            <p:nvPr/>
          </p:nvSpPr>
          <p:spPr>
            <a:xfrm>
              <a:off x="754379" y="1316311"/>
              <a:ext cx="8549640" cy="1128267"/>
            </a:xfrm>
            <a:prstGeom prst="roundRect">
              <a:avLst>
                <a:gd name="adj" fmla="val 10000"/>
              </a:avLst>
            </a:prstGeom>
            <a:solidFill>
              <a:srgbClr val="00B0F0"/>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5"/>
            <p:cNvSpPr txBox="1"/>
            <p:nvPr/>
          </p:nvSpPr>
          <p:spPr>
            <a:xfrm>
              <a:off x="776975" y="1349295"/>
              <a:ext cx="6995700" cy="1062300"/>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Clr>
                  <a:schemeClr val="lt1"/>
                </a:buClr>
                <a:buSzPts val="3200"/>
                <a:buFont typeface="Libre Franklin"/>
                <a:buNone/>
              </a:pPr>
              <a:r>
                <a:rPr lang="en-US" sz="3200">
                  <a:solidFill>
                    <a:schemeClr val="lt1"/>
                  </a:solidFill>
                  <a:latin typeface="Libre Franklin"/>
                  <a:ea typeface="Libre Franklin"/>
                  <a:cs typeface="Libre Franklin"/>
                  <a:sym typeface="Libre Franklin"/>
                </a:rPr>
                <a:t>Shorter texts</a:t>
              </a:r>
              <a:endParaRPr sz="3200">
                <a:solidFill>
                  <a:schemeClr val="lt1"/>
                </a:solidFill>
                <a:latin typeface="Libre Franklin"/>
                <a:ea typeface="Libre Franklin"/>
                <a:cs typeface="Libre Franklin"/>
                <a:sym typeface="Libre Franklin"/>
              </a:endParaRPr>
            </a:p>
          </p:txBody>
        </p:sp>
        <p:sp>
          <p:nvSpPr>
            <p:cNvPr id="153" name="Google Shape;153;p5"/>
            <p:cNvSpPr/>
            <p:nvPr/>
          </p:nvSpPr>
          <p:spPr>
            <a:xfrm>
              <a:off x="1508759" y="2632623"/>
              <a:ext cx="8549640" cy="1128267"/>
            </a:xfrm>
            <a:prstGeom prst="roundRect">
              <a:avLst>
                <a:gd name="adj" fmla="val 10000"/>
              </a:avLst>
            </a:prstGeom>
            <a:solidFill>
              <a:srgbClr val="00B0F0"/>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5"/>
            <p:cNvSpPr txBox="1"/>
            <p:nvPr/>
          </p:nvSpPr>
          <p:spPr>
            <a:xfrm>
              <a:off x="1541805" y="2665669"/>
              <a:ext cx="6995794" cy="1062175"/>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Clr>
                  <a:schemeClr val="lt1"/>
                </a:buClr>
                <a:buSzPts val="3200"/>
                <a:buFont typeface="Libre Franklin"/>
                <a:buNone/>
              </a:pPr>
              <a:r>
                <a:rPr lang="en-US" sz="3200">
                  <a:solidFill>
                    <a:schemeClr val="lt1"/>
                  </a:solidFill>
                  <a:latin typeface="Libre Franklin"/>
                  <a:ea typeface="Libre Franklin"/>
                  <a:cs typeface="Libre Franklin"/>
                  <a:sym typeface="Libre Franklin"/>
                </a:rPr>
                <a:t>Less focus on long reading</a:t>
              </a:r>
              <a:endParaRPr sz="3200">
                <a:solidFill>
                  <a:schemeClr val="lt1"/>
                </a:solidFill>
                <a:latin typeface="Libre Franklin"/>
                <a:ea typeface="Libre Franklin"/>
                <a:cs typeface="Libre Franklin"/>
                <a:sym typeface="Libre Franklin"/>
              </a:endParaRPr>
            </a:p>
          </p:txBody>
        </p:sp>
        <p:sp>
          <p:nvSpPr>
            <p:cNvPr id="155" name="Google Shape;155;p5"/>
            <p:cNvSpPr/>
            <p:nvPr/>
          </p:nvSpPr>
          <p:spPr>
            <a:xfrm>
              <a:off x="7816266" y="855602"/>
              <a:ext cx="733373" cy="733373"/>
            </a:xfrm>
            <a:prstGeom prst="downArrow">
              <a:avLst>
                <a:gd name="adj1" fmla="val 55000"/>
                <a:gd name="adj2" fmla="val 45000"/>
              </a:avLst>
            </a:prstGeom>
            <a:solidFill>
              <a:srgbClr val="E7D3CD">
                <a:alpha val="89803"/>
              </a:srgbClr>
            </a:solidFill>
            <a:ln w="15875" cap="flat" cmpd="sng">
              <a:solidFill>
                <a:srgbClr val="E7D3CD">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5"/>
            <p:cNvSpPr txBox="1"/>
            <p:nvPr/>
          </p:nvSpPr>
          <p:spPr>
            <a:xfrm>
              <a:off x="7981275" y="855602"/>
              <a:ext cx="403355" cy="551863"/>
            </a:xfrm>
            <a:prstGeom prst="rect">
              <a:avLst/>
            </a:prstGeom>
            <a:noFill/>
            <a:ln>
              <a:noFill/>
            </a:ln>
          </p:spPr>
          <p:txBody>
            <a:bodyPr spcFirstLastPara="1" wrap="square" lIns="44450" tIns="44450" rIns="44450" bIns="44450" anchor="ctr" anchorCtr="0">
              <a:noAutofit/>
            </a:bodyPr>
            <a:lstStyle/>
            <a:p>
              <a:pPr marL="0" marR="0" lvl="0" indent="0" algn="ctr" rtl="0">
                <a:lnSpc>
                  <a:spcPct val="90000"/>
                </a:lnSpc>
                <a:spcBef>
                  <a:spcPts val="0"/>
                </a:spcBef>
                <a:spcAft>
                  <a:spcPts val="0"/>
                </a:spcAft>
                <a:buClr>
                  <a:schemeClr val="dk1"/>
                </a:buClr>
                <a:buSzPts val="3500"/>
                <a:buFont typeface="Libre Franklin"/>
                <a:buNone/>
              </a:pPr>
              <a:endParaRPr sz="3500">
                <a:solidFill>
                  <a:schemeClr val="dk1"/>
                </a:solidFill>
                <a:latin typeface="Libre Franklin"/>
                <a:ea typeface="Libre Franklin"/>
                <a:cs typeface="Libre Franklin"/>
                <a:sym typeface="Libre Franklin"/>
              </a:endParaRPr>
            </a:p>
          </p:txBody>
        </p:sp>
        <p:sp>
          <p:nvSpPr>
            <p:cNvPr id="157" name="Google Shape;157;p5"/>
            <p:cNvSpPr/>
            <p:nvPr/>
          </p:nvSpPr>
          <p:spPr>
            <a:xfrm>
              <a:off x="8570646" y="2164392"/>
              <a:ext cx="733373" cy="733373"/>
            </a:xfrm>
            <a:prstGeom prst="downArrow">
              <a:avLst>
                <a:gd name="adj1" fmla="val 55000"/>
                <a:gd name="adj2" fmla="val 45000"/>
              </a:avLst>
            </a:prstGeom>
            <a:solidFill>
              <a:srgbClr val="E7D3CD">
                <a:alpha val="89803"/>
              </a:srgbClr>
            </a:solidFill>
            <a:ln w="15875" cap="flat" cmpd="sng">
              <a:solidFill>
                <a:srgbClr val="E7D3CD">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5"/>
            <p:cNvSpPr txBox="1"/>
            <p:nvPr/>
          </p:nvSpPr>
          <p:spPr>
            <a:xfrm>
              <a:off x="8735655" y="2164392"/>
              <a:ext cx="403355" cy="551863"/>
            </a:xfrm>
            <a:prstGeom prst="rect">
              <a:avLst/>
            </a:prstGeom>
            <a:noFill/>
            <a:ln>
              <a:noFill/>
            </a:ln>
          </p:spPr>
          <p:txBody>
            <a:bodyPr spcFirstLastPara="1" wrap="square" lIns="44450" tIns="44450" rIns="44450" bIns="44450" anchor="ctr" anchorCtr="0">
              <a:noAutofit/>
            </a:bodyPr>
            <a:lstStyle/>
            <a:p>
              <a:pPr marL="0" marR="0" lvl="0" indent="0" algn="ctr" rtl="0">
                <a:lnSpc>
                  <a:spcPct val="90000"/>
                </a:lnSpc>
                <a:spcBef>
                  <a:spcPts val="0"/>
                </a:spcBef>
                <a:spcAft>
                  <a:spcPts val="0"/>
                </a:spcAft>
                <a:buClr>
                  <a:schemeClr val="dk1"/>
                </a:buClr>
                <a:buSzPts val="3500"/>
                <a:buFont typeface="Libre Franklin"/>
                <a:buNone/>
              </a:pPr>
              <a:endParaRPr sz="3500">
                <a:solidFill>
                  <a:schemeClr val="dk1"/>
                </a:solidFill>
                <a:latin typeface="Libre Franklin"/>
                <a:ea typeface="Libre Franklin"/>
                <a:cs typeface="Libre Franklin"/>
                <a:sym typeface="Libre Franklin"/>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6"/>
          <p:cNvSpPr txBox="1">
            <a:spLocks noGrp="1"/>
          </p:cNvSpPr>
          <p:nvPr>
            <p:ph type="title"/>
          </p:nvPr>
        </p:nvSpPr>
        <p:spPr>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3F3F3F"/>
              </a:buClr>
              <a:buSzPct val="100000"/>
              <a:buFont typeface="Bookman Old Style"/>
              <a:buNone/>
            </a:pPr>
            <a:r>
              <a:rPr lang="en-US"/>
              <a:t>Do you think modern literacy skills are more important than traditional ones?</a:t>
            </a:r>
            <a:endParaRPr/>
          </a:p>
        </p:txBody>
      </p:sp>
      <p:sp>
        <p:nvSpPr>
          <p:cNvPr id="165" name="Google Shape;165;p6"/>
          <p:cNvSpPr txBox="1">
            <a:spLocks noGrp="1"/>
          </p:cNvSpPr>
          <p:nvPr>
            <p:ph sz="half" idx="1"/>
          </p:nvPr>
        </p:nvSpPr>
        <p:spPr>
          <a:prstGeom prst="rect">
            <a:avLst/>
          </a:prstGeom>
          <a:noFill/>
          <a:ln>
            <a:noFill/>
          </a:ln>
        </p:spPr>
        <p:txBody>
          <a:bodyPr spcFirstLastPara="1" wrap="square" lIns="91425" tIns="45700" rIns="91425" bIns="45700" anchor="t" anchorCtr="0">
            <a:normAutofit/>
          </a:bodyPr>
          <a:lstStyle/>
          <a:p>
            <a:pPr marL="91440" lvl="0" indent="0" algn="l" rtl="0">
              <a:lnSpc>
                <a:spcPct val="110000"/>
              </a:lnSpc>
              <a:spcBef>
                <a:spcPts val="0"/>
              </a:spcBef>
              <a:spcAft>
                <a:spcPts val="0"/>
              </a:spcAft>
              <a:buNone/>
            </a:pPr>
            <a:r>
              <a:rPr lang="en-US"/>
              <a:t>Modern literacy is more practical today</a:t>
            </a:r>
            <a:endParaRPr/>
          </a:p>
          <a:p>
            <a:pPr marL="91440" lvl="0" indent="0" algn="l" rtl="0">
              <a:lnSpc>
                <a:spcPct val="110000"/>
              </a:lnSpc>
              <a:spcBef>
                <a:spcPts val="0"/>
              </a:spcBef>
              <a:spcAft>
                <a:spcPts val="0"/>
              </a:spcAft>
              <a:buNone/>
            </a:pPr>
            <a:r>
              <a:rPr lang="en-US"/>
              <a:t>Traditional literacy builds strong basics</a:t>
            </a:r>
            <a:endParaRPr/>
          </a:p>
          <a:p>
            <a:pPr marL="91440" lvl="0" indent="0" algn="l" rtl="0">
              <a:lnSpc>
                <a:spcPct val="110000"/>
              </a:lnSpc>
              <a:spcBef>
                <a:spcPts val="0"/>
              </a:spcBef>
              <a:spcAft>
                <a:spcPts val="0"/>
              </a:spcAft>
              <a:buNone/>
            </a:pPr>
            <a:r>
              <a:rPr lang="en-US"/>
              <a:t>Both are important</a:t>
            </a:r>
            <a:endParaRPr/>
          </a:p>
          <a:p>
            <a:pPr marL="91440" lvl="0" indent="0" algn="l" rtl="0">
              <a:lnSpc>
                <a:spcPct val="110000"/>
              </a:lnSpc>
              <a:spcBef>
                <a:spcPts val="0"/>
              </a:spcBef>
              <a:spcAft>
                <a:spcPts val="0"/>
              </a:spcAft>
              <a:buNone/>
            </a:pPr>
            <a:r>
              <a:rPr lang="en-US"/>
              <a:t>Best results when combined</a:t>
            </a:r>
            <a:endParaRPr/>
          </a:p>
          <a:p>
            <a:pPr marL="91440" marR="0" lvl="0" indent="0" algn="l" rtl="0">
              <a:lnSpc>
                <a:spcPct val="110000"/>
              </a:lnSpc>
              <a:spcBef>
                <a:spcPts val="200"/>
              </a:spcBef>
              <a:spcAft>
                <a:spcPts val="0"/>
              </a:spcAft>
              <a:buClr>
                <a:srgbClr val="3F3F3F"/>
              </a:buClr>
              <a:buSzPts val="1900"/>
              <a:buFont typeface="Noto Sans Symbols"/>
              <a:buNone/>
            </a:pPr>
            <a:endParaRPr/>
          </a:p>
          <a:p>
            <a:pPr marL="0" marR="0" lvl="0" indent="0" algn="l" rtl="0">
              <a:lnSpc>
                <a:spcPct val="110000"/>
              </a:lnSpc>
              <a:spcBef>
                <a:spcPts val="600"/>
              </a:spcBef>
              <a:spcAft>
                <a:spcPts val="0"/>
              </a:spcAft>
              <a:buClr>
                <a:srgbClr val="3F3F3F"/>
              </a:buClr>
              <a:buSzPts val="1900"/>
              <a:buNone/>
            </a:pPr>
            <a:endParaRPr b="0" i="0" u="none" strike="noStrike" cap="none"/>
          </a:p>
        </p:txBody>
      </p:sp>
      <p:sp>
        <p:nvSpPr>
          <p:cNvPr id="166" name="Google Shape;166;p6"/>
          <p:cNvSpPr txBox="1">
            <a:spLocks noGrp="1"/>
          </p:cNvSpPr>
          <p:nvPr>
            <p:ph type="dt" sz="half" idx="10"/>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r>
              <a:rPr lang="en-US"/>
              <a:t>22.1.2026.</a:t>
            </a:r>
            <a:endParaRPr/>
          </a:p>
        </p:txBody>
      </p:sp>
      <p:pic>
        <p:nvPicPr>
          <p:cNvPr id="164" name="Google Shape;164;p6" descr="Digital Literacy: How to Teach Digital Skills in the Classroom? |  Observatory - Institute for the Future of Education"/>
          <p:cNvPicPr preferRelativeResize="0"/>
          <p:nvPr/>
        </p:nvPicPr>
        <p:blipFill rotWithShape="1">
          <a:blip r:embed="rId3">
            <a:alphaModFix/>
          </a:blip>
          <a:srcRect/>
          <a:stretch/>
        </p:blipFill>
        <p:spPr>
          <a:xfrm>
            <a:off x="6066817" y="3429000"/>
            <a:ext cx="4639736" cy="2606941"/>
          </a:xfrm>
          <a:prstGeom prst="rect">
            <a:avLst/>
          </a:prstGeom>
          <a:solidFill>
            <a:srgbClr val="FFFFFF"/>
          </a:solid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6" name="Google Shape;176;p8"/>
          <p:cNvSpPr txBox="1">
            <a:spLocks noGrp="1"/>
          </p:cNvSpPr>
          <p:nvPr>
            <p:ph type="body" idx="1"/>
          </p:nvPr>
        </p:nvSpPr>
        <p:spPr>
          <a:prstGeom prst="rect">
            <a:avLst/>
          </a:prstGeom>
          <a:noFill/>
          <a:ln>
            <a:noFill/>
          </a:ln>
        </p:spPr>
        <p:txBody>
          <a:bodyPr spcFirstLastPara="1" wrap="square" lIns="91425" tIns="45700" rIns="91425" bIns="45700" anchor="t" anchorCtr="0">
            <a:normAutofit fontScale="70000" lnSpcReduction="20000"/>
          </a:bodyPr>
          <a:lstStyle/>
          <a:p>
            <a:pPr marL="342900" lvl="0" indent="-342265" algn="l" rtl="0">
              <a:lnSpc>
                <a:spcPct val="110000"/>
              </a:lnSpc>
              <a:spcBef>
                <a:spcPts val="0"/>
              </a:spcBef>
              <a:spcAft>
                <a:spcPts val="0"/>
              </a:spcAft>
              <a:buSzPct val="100000"/>
              <a:buFont typeface="Noto Sans Symbols"/>
              <a:buChar char="▪"/>
            </a:pPr>
            <a:r>
              <a:rPr lang="en-US" sz="2200"/>
              <a:t>Literacy has changed in the 21st century</a:t>
            </a:r>
            <a:endParaRPr sz="2200"/>
          </a:p>
          <a:p>
            <a:pPr marL="342900" lvl="0" indent="-342265" algn="l" rtl="0">
              <a:lnSpc>
                <a:spcPct val="110000"/>
              </a:lnSpc>
              <a:spcBef>
                <a:spcPts val="0"/>
              </a:spcBef>
              <a:spcAft>
                <a:spcPts val="0"/>
              </a:spcAft>
              <a:buSzPct val="100000"/>
              <a:buFont typeface="Noto Sans Symbols"/>
              <a:buChar char="▪"/>
            </a:pPr>
            <a:r>
              <a:rPr lang="en-US" sz="2200"/>
              <a:t>Digital skills are necessary today</a:t>
            </a:r>
            <a:endParaRPr sz="2200"/>
          </a:p>
          <a:p>
            <a:pPr marL="342900" lvl="0" indent="-342265" algn="l" rtl="0">
              <a:lnSpc>
                <a:spcPct val="110000"/>
              </a:lnSpc>
              <a:spcBef>
                <a:spcPts val="0"/>
              </a:spcBef>
              <a:spcAft>
                <a:spcPts val="0"/>
              </a:spcAft>
              <a:buSzPct val="100000"/>
              <a:buFont typeface="Noto Sans Symbols"/>
              <a:buChar char="▪"/>
            </a:pPr>
            <a:r>
              <a:rPr lang="en-US" sz="2200"/>
              <a:t>Traditional literacy is still important</a:t>
            </a:r>
            <a:endParaRPr sz="2200"/>
          </a:p>
          <a:p>
            <a:pPr marL="342900" lvl="0" indent="-342265" algn="l" rtl="0">
              <a:lnSpc>
                <a:spcPct val="110000"/>
              </a:lnSpc>
              <a:spcBef>
                <a:spcPts val="0"/>
              </a:spcBef>
              <a:spcAft>
                <a:spcPts val="0"/>
              </a:spcAft>
              <a:buSzPct val="100000"/>
              <a:buFont typeface="Noto Sans Symbols"/>
              <a:buChar char="▪"/>
            </a:pPr>
            <a:r>
              <a:rPr lang="en-US" sz="2200"/>
              <a:t>Balance between both is the key</a:t>
            </a:r>
            <a:endParaRPr sz="2200"/>
          </a:p>
          <a:p>
            <a:pPr marL="342900" marR="0" lvl="0" indent="-249428" algn="l" rtl="0">
              <a:lnSpc>
                <a:spcPct val="100000"/>
              </a:lnSpc>
              <a:spcBef>
                <a:spcPts val="200"/>
              </a:spcBef>
              <a:spcAft>
                <a:spcPts val="0"/>
              </a:spcAft>
              <a:buClr>
                <a:schemeClr val="dk1"/>
              </a:buClr>
              <a:buSzPct val="100000"/>
              <a:buFont typeface="Noto Sans Symbols"/>
              <a:buNone/>
            </a:pPr>
            <a:endParaRPr sz="1900" b="0" i="0" u="none" strike="noStrike" cap="none"/>
          </a:p>
        </p:txBody>
      </p:sp>
      <p:sp>
        <p:nvSpPr>
          <p:cNvPr id="177" name="Google Shape;177;p8"/>
          <p:cNvSpPr txBox="1">
            <a:spLocks noGrp="1"/>
          </p:cNvSpPr>
          <p:nvPr>
            <p:ph type="dt" sz="half" idx="10"/>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r>
              <a:rPr lang="en-US"/>
              <a:t>22.1.2026.</a:t>
            </a:r>
            <a:endParaRPr/>
          </a:p>
        </p:txBody>
      </p:sp>
      <p:sp>
        <p:nvSpPr>
          <p:cNvPr id="175" name="Google Shape;175;p8"/>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62626"/>
              </a:buClr>
              <a:buSzPts val="8000"/>
              <a:buFont typeface="Bookman Old Style"/>
              <a:buNone/>
            </a:pPr>
            <a:r>
              <a:rPr lang="en-US"/>
              <a:t>Conclusion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normAutofit/>
          </a:bodyPr>
          <a:lstStyle/>
          <a:p>
            <a:r>
              <a:rPr lang="hr-HR" sz="8000">
                <a:latin typeface="Angsana New"/>
                <a:cs typeface="Angsana New"/>
              </a:rPr>
              <a:t>DIGITAL LITERACY</a:t>
            </a:r>
          </a:p>
        </p:txBody>
      </p:sp>
      <p:sp>
        <p:nvSpPr>
          <p:cNvPr id="3" name="Podnaslov 2"/>
          <p:cNvSpPr>
            <a:spLocks noGrp="1"/>
          </p:cNvSpPr>
          <p:nvPr>
            <p:ph type="subTitle" idx="1"/>
          </p:nvPr>
        </p:nvSpPr>
        <p:spPr/>
        <p:txBody>
          <a:bodyPr vert="horz" lIns="91440" tIns="45720" rIns="91440" bIns="45720" rtlCol="0" anchor="t">
            <a:normAutofit/>
          </a:bodyPr>
          <a:lstStyle/>
          <a:p>
            <a:r>
              <a:rPr lang="hr-HR"/>
              <a:t>Tea Zirdum i Magdalena </a:t>
            </a:r>
            <a:r>
              <a:rPr lang="hr-HR" err="1"/>
              <a:t>Višić</a:t>
            </a:r>
            <a:r>
              <a:rPr lang="hr-HR"/>
              <a:t>, 3b</a:t>
            </a:r>
          </a:p>
        </p:txBody>
      </p:sp>
    </p:spTree>
    <p:extLst>
      <p:ext uri="{BB962C8B-B14F-4D97-AF65-F5344CB8AC3E}">
        <p14:creationId xmlns:p14="http://schemas.microsoft.com/office/powerpoint/2010/main" val="414714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45A55D5-02C9-6862-4C46-4F75A7ED07DB}"/>
              </a:ext>
            </a:extLst>
          </p:cNvPr>
          <p:cNvSpPr>
            <a:spLocks noGrp="1"/>
          </p:cNvSpPr>
          <p:nvPr>
            <p:ph type="title"/>
          </p:nvPr>
        </p:nvSpPr>
        <p:spPr/>
        <p:txBody>
          <a:bodyPr vert="horz" lIns="91440" tIns="45720" rIns="91440" bIns="45720" rtlCol="0" anchor="ctr">
            <a:noAutofit/>
          </a:bodyPr>
          <a:lstStyle/>
          <a:p>
            <a:r>
              <a:rPr lang="hr-HR" sz="6000" err="1">
                <a:latin typeface="Angsana New"/>
                <a:cs typeface="Angsana New"/>
              </a:rPr>
              <a:t>What</a:t>
            </a:r>
            <a:r>
              <a:rPr lang="hr-HR" sz="6000">
                <a:latin typeface="Angsana New"/>
                <a:cs typeface="Angsana New"/>
              </a:rPr>
              <a:t> </a:t>
            </a:r>
            <a:r>
              <a:rPr lang="hr-HR" sz="6000" err="1">
                <a:latin typeface="Angsana New"/>
                <a:cs typeface="Angsana New"/>
              </a:rPr>
              <a:t>does</a:t>
            </a:r>
            <a:r>
              <a:rPr lang="hr-HR" sz="6000">
                <a:latin typeface="Angsana New"/>
                <a:cs typeface="Angsana New"/>
              </a:rPr>
              <a:t> </a:t>
            </a:r>
            <a:r>
              <a:rPr lang="hr-HR" sz="6000" err="1">
                <a:latin typeface="Angsana New"/>
                <a:cs typeface="Angsana New"/>
              </a:rPr>
              <a:t>digital</a:t>
            </a:r>
            <a:r>
              <a:rPr lang="hr-HR" sz="6000">
                <a:latin typeface="Angsana New"/>
                <a:cs typeface="Angsana New"/>
              </a:rPr>
              <a:t> </a:t>
            </a:r>
            <a:r>
              <a:rPr lang="hr-HR" sz="6000" err="1">
                <a:latin typeface="Angsana New"/>
                <a:cs typeface="Angsana New"/>
              </a:rPr>
              <a:t>literacy</a:t>
            </a:r>
            <a:r>
              <a:rPr lang="hr-HR" sz="6000">
                <a:latin typeface="Angsana New"/>
                <a:cs typeface="Angsana New"/>
              </a:rPr>
              <a:t> </a:t>
            </a:r>
            <a:r>
              <a:rPr lang="hr-HR" sz="6000" err="1">
                <a:latin typeface="Angsana New"/>
                <a:cs typeface="Angsana New"/>
              </a:rPr>
              <a:t>mean</a:t>
            </a:r>
            <a:r>
              <a:rPr lang="hr-HR" sz="6000">
                <a:latin typeface="Angsana New"/>
                <a:cs typeface="Angsana New"/>
              </a:rPr>
              <a:t> </a:t>
            </a:r>
            <a:r>
              <a:rPr lang="hr-HR" sz="6000" err="1">
                <a:latin typeface="Angsana New"/>
                <a:cs typeface="Angsana New"/>
              </a:rPr>
              <a:t>in</a:t>
            </a:r>
            <a:r>
              <a:rPr lang="hr-HR" sz="6000">
                <a:latin typeface="Angsana New"/>
                <a:cs typeface="Angsana New"/>
              </a:rPr>
              <a:t> </a:t>
            </a:r>
            <a:r>
              <a:rPr lang="hr-HR" sz="6000" err="1">
                <a:latin typeface="Angsana New"/>
                <a:cs typeface="Angsana New"/>
              </a:rPr>
              <a:t>today's</a:t>
            </a:r>
            <a:r>
              <a:rPr lang="hr-HR" sz="6000">
                <a:latin typeface="Angsana New"/>
                <a:cs typeface="Angsana New"/>
              </a:rPr>
              <a:t> </a:t>
            </a:r>
            <a:r>
              <a:rPr lang="hr-HR" sz="6000" err="1">
                <a:latin typeface="Angsana New"/>
                <a:cs typeface="Angsana New"/>
              </a:rPr>
              <a:t>world</a:t>
            </a:r>
            <a:r>
              <a:rPr lang="hr-HR" sz="6000">
                <a:latin typeface="Angsana New"/>
                <a:cs typeface="Angsana New"/>
              </a:rPr>
              <a:t>?</a:t>
            </a:r>
            <a:endParaRPr lang="hr-HR" sz="6000" i="1">
              <a:solidFill>
                <a:srgbClr val="000000"/>
              </a:solidFill>
              <a:highlight>
                <a:srgbClr val="FFFFFF"/>
              </a:highlight>
              <a:latin typeface="Angsana New"/>
              <a:cs typeface="Angsana New"/>
            </a:endParaRPr>
          </a:p>
        </p:txBody>
      </p:sp>
      <p:sp>
        <p:nvSpPr>
          <p:cNvPr id="3" name="Rezervirano mjesto sadržaja 2">
            <a:extLst>
              <a:ext uri="{FF2B5EF4-FFF2-40B4-BE49-F238E27FC236}">
                <a16:creationId xmlns:a16="http://schemas.microsoft.com/office/drawing/2014/main" id="{E02C9D12-6241-482B-440C-9DDC0E670F4C}"/>
              </a:ext>
            </a:extLst>
          </p:cNvPr>
          <p:cNvSpPr>
            <a:spLocks noGrp="1"/>
          </p:cNvSpPr>
          <p:nvPr>
            <p:ph idx="1"/>
          </p:nvPr>
        </p:nvSpPr>
        <p:spPr/>
        <p:txBody>
          <a:bodyPr vert="horz" lIns="91440" tIns="45720" rIns="91440" bIns="45720" rtlCol="0" anchor="t">
            <a:normAutofit/>
          </a:bodyPr>
          <a:lstStyle/>
          <a:p>
            <a:r>
              <a:rPr lang="hr-HR"/>
              <a:t>To </a:t>
            </a:r>
            <a:r>
              <a:rPr lang="hr-HR" err="1"/>
              <a:t>ability</a:t>
            </a:r>
            <a:r>
              <a:rPr lang="hr-HR"/>
              <a:t> to use </a:t>
            </a:r>
            <a:r>
              <a:rPr lang="hr-HR" err="1"/>
              <a:t>digital</a:t>
            </a:r>
            <a:r>
              <a:rPr lang="hr-HR"/>
              <a:t> </a:t>
            </a:r>
            <a:r>
              <a:rPr lang="hr-HR" err="1"/>
              <a:t>technologies</a:t>
            </a:r>
          </a:p>
          <a:p>
            <a:r>
              <a:rPr lang="hr-HR" err="1"/>
              <a:t>Finding</a:t>
            </a:r>
            <a:r>
              <a:rPr lang="hr-HR"/>
              <a:t>, </a:t>
            </a:r>
            <a:r>
              <a:rPr lang="hr-HR" err="1"/>
              <a:t>understanding</a:t>
            </a:r>
            <a:r>
              <a:rPr lang="hr-HR"/>
              <a:t> </a:t>
            </a:r>
            <a:r>
              <a:rPr lang="hr-HR" err="1"/>
              <a:t>and</a:t>
            </a:r>
            <a:r>
              <a:rPr lang="hr-HR"/>
              <a:t> </a:t>
            </a:r>
            <a:r>
              <a:rPr lang="hr-HR" err="1"/>
              <a:t>evaluating</a:t>
            </a:r>
            <a:r>
              <a:rPr lang="hr-HR"/>
              <a:t> online </a:t>
            </a:r>
            <a:r>
              <a:rPr lang="hr-HR" err="1"/>
              <a:t>information</a:t>
            </a:r>
          </a:p>
          <a:p>
            <a:r>
              <a:rPr lang="hr-HR" err="1"/>
              <a:t>Using</a:t>
            </a:r>
            <a:r>
              <a:rPr lang="hr-HR"/>
              <a:t> </a:t>
            </a:r>
            <a:r>
              <a:rPr lang="hr-HR" err="1"/>
              <a:t>the</a:t>
            </a:r>
            <a:r>
              <a:rPr lang="hr-HR"/>
              <a:t> internet </a:t>
            </a:r>
            <a:r>
              <a:rPr lang="hr-HR" err="1"/>
              <a:t>safely</a:t>
            </a:r>
            <a:r>
              <a:rPr lang="hr-HR"/>
              <a:t> </a:t>
            </a:r>
            <a:r>
              <a:rPr lang="hr-HR" err="1"/>
              <a:t>and</a:t>
            </a:r>
            <a:r>
              <a:rPr lang="hr-HR"/>
              <a:t> </a:t>
            </a:r>
            <a:r>
              <a:rPr lang="hr-HR" err="1"/>
              <a:t>responsibly</a:t>
            </a:r>
          </a:p>
          <a:p>
            <a:r>
              <a:rPr lang="hr-HR" err="1"/>
              <a:t>Communicating</a:t>
            </a:r>
            <a:r>
              <a:rPr lang="hr-HR"/>
              <a:t> </a:t>
            </a:r>
            <a:r>
              <a:rPr lang="hr-HR" err="1"/>
              <a:t>through</a:t>
            </a:r>
            <a:r>
              <a:rPr lang="hr-HR"/>
              <a:t> </a:t>
            </a:r>
            <a:r>
              <a:rPr lang="hr-HR" err="1"/>
              <a:t>digital</a:t>
            </a:r>
            <a:r>
              <a:rPr lang="hr-HR"/>
              <a:t> </a:t>
            </a:r>
            <a:r>
              <a:rPr lang="hr-HR" err="1"/>
              <a:t>tools</a:t>
            </a:r>
          </a:p>
        </p:txBody>
      </p:sp>
      <p:pic>
        <p:nvPicPr>
          <p:cNvPr id="5" name="Slika 4" descr="Slika na kojoj se prikazuje odijevanje, osoba, u dvorani, zgrada s uredima &#10;&#10;Sadržaj generiran uz AI možda nije točan.">
            <a:extLst>
              <a:ext uri="{FF2B5EF4-FFF2-40B4-BE49-F238E27FC236}">
                <a16:creationId xmlns:a16="http://schemas.microsoft.com/office/drawing/2014/main" id="{D7DE1CB6-1F8E-958B-FD35-E64393CF2B2E}"/>
              </a:ext>
            </a:extLst>
          </p:cNvPr>
          <p:cNvPicPr>
            <a:picLocks noChangeAspect="1"/>
          </p:cNvPicPr>
          <p:nvPr/>
        </p:nvPicPr>
        <p:blipFill>
          <a:blip r:embed="rId2"/>
          <a:stretch>
            <a:fillRect/>
          </a:stretch>
        </p:blipFill>
        <p:spPr>
          <a:xfrm>
            <a:off x="7645400" y="4114800"/>
            <a:ext cx="3860800" cy="2151540"/>
          </a:xfrm>
          <a:prstGeom prst="rect">
            <a:avLst/>
          </a:prstGeom>
        </p:spPr>
      </p:pic>
      <p:pic>
        <p:nvPicPr>
          <p:cNvPr id="6" name="Slika 5" descr="Slika na kojoj se prikazuje osoba, prijenosno računalo, klavijature, u dvorani&#10;&#10;Sadržaj generiran uz AI možda nije točan.">
            <a:extLst>
              <a:ext uri="{FF2B5EF4-FFF2-40B4-BE49-F238E27FC236}">
                <a16:creationId xmlns:a16="http://schemas.microsoft.com/office/drawing/2014/main" id="{FA78EA19-6AF1-72B1-5CE2-B21BF034C061}"/>
              </a:ext>
            </a:extLst>
          </p:cNvPr>
          <p:cNvPicPr>
            <a:picLocks noChangeAspect="1"/>
          </p:cNvPicPr>
          <p:nvPr/>
        </p:nvPicPr>
        <p:blipFill>
          <a:blip r:embed="rId3"/>
          <a:stretch>
            <a:fillRect/>
          </a:stretch>
        </p:blipFill>
        <p:spPr>
          <a:xfrm>
            <a:off x="2616200" y="3981450"/>
            <a:ext cx="3860800" cy="2425700"/>
          </a:xfrm>
          <a:prstGeom prst="rect">
            <a:avLst/>
          </a:prstGeom>
        </p:spPr>
      </p:pic>
    </p:spTree>
    <p:extLst>
      <p:ext uri="{BB962C8B-B14F-4D97-AF65-F5344CB8AC3E}">
        <p14:creationId xmlns:p14="http://schemas.microsoft.com/office/powerpoint/2010/main" val="28062841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ema sustava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43</TotalTime>
  <Words>1595</Words>
  <Application>Microsoft Office PowerPoint</Application>
  <PresentationFormat>Široki zaslon</PresentationFormat>
  <Paragraphs>191</Paragraphs>
  <Slides>41</Slides>
  <Notes>8</Notes>
  <HiddenSlides>0</HiddenSlides>
  <MMClips>0</MMClips>
  <ScaleCrop>false</ScaleCrop>
  <HeadingPairs>
    <vt:vector size="6" baseType="variant">
      <vt:variant>
        <vt:lpstr>Korišteni fontovi</vt:lpstr>
      </vt:variant>
      <vt:variant>
        <vt:i4>14</vt:i4>
      </vt:variant>
      <vt:variant>
        <vt:lpstr>Tema</vt:lpstr>
      </vt:variant>
      <vt:variant>
        <vt:i4>1</vt:i4>
      </vt:variant>
      <vt:variant>
        <vt:lpstr>Naslovi slajdova</vt:lpstr>
      </vt:variant>
      <vt:variant>
        <vt:i4>41</vt:i4>
      </vt:variant>
    </vt:vector>
  </HeadingPairs>
  <TitlesOfParts>
    <vt:vector size="56" baseType="lpstr">
      <vt:lpstr>Wingdings 2</vt:lpstr>
      <vt:lpstr>Arial</vt:lpstr>
      <vt:lpstr>Aptos</vt:lpstr>
      <vt:lpstr>Libre Franklin</vt:lpstr>
      <vt:lpstr>Angsana New</vt:lpstr>
      <vt:lpstr>Consolas</vt:lpstr>
      <vt:lpstr>Bookman Old Style</vt:lpstr>
      <vt:lpstr>Wingdings</vt:lpstr>
      <vt:lpstr>Noto Sans Symbols</vt:lpstr>
      <vt:lpstr>-webkit-standard</vt:lpstr>
      <vt:lpstr>Wingdings 3</vt:lpstr>
      <vt:lpstr>Corbel</vt:lpstr>
      <vt:lpstr>Baskerville Old Face</vt:lpstr>
      <vt:lpstr>Calibri</vt:lpstr>
      <vt:lpstr>Metro</vt:lpstr>
      <vt:lpstr>Traditional vs Modern literacy</vt:lpstr>
      <vt:lpstr>How has the meaning of literacy changed in the 21st century?</vt:lpstr>
      <vt:lpstr>What’s the difference between traditional and modern literacy </vt:lpstr>
      <vt:lpstr>Is reading books still important in the digital age?Why or why not?</vt:lpstr>
      <vt:lpstr>How does technology and the internet influence the way pepole read and write today?</vt:lpstr>
      <vt:lpstr>Do you think modern literacy skills are more important than traditional ones?</vt:lpstr>
      <vt:lpstr>Conclusion</vt:lpstr>
      <vt:lpstr>DIGITAL LITERACY</vt:lpstr>
      <vt:lpstr>What does digital literacy mean in today's world?</vt:lpstr>
      <vt:lpstr>    Why is digital literacy important for students and workers?</vt:lpstr>
      <vt:lpstr>What digital skills sholud every young person have in the 21st century? </vt:lpstr>
      <vt:lpstr>What are the risks of poor digital literacy?</vt:lpstr>
      <vt:lpstr>    How can schools help students become digitally literate?</vt:lpstr>
      <vt:lpstr>Media and Information Literacy</vt:lpstr>
      <vt:lpstr>What is media and information literacy?</vt:lpstr>
      <vt:lpstr>Why is it important to check the reliability of online information? </vt:lpstr>
      <vt:lpstr>How can people recognize fake news?</vt:lpstr>
      <vt:lpstr>What role do social media platforms play in spreading information? </vt:lpstr>
      <vt:lpstr>How can young people become more critical media users?</vt:lpstr>
      <vt:lpstr>Summary / Reflection </vt:lpstr>
      <vt:lpstr>Media and Information Literacy</vt:lpstr>
      <vt:lpstr>PowerPoint prezentacija</vt:lpstr>
      <vt:lpstr>What is Media and Information Literacy?</vt:lpstr>
      <vt:lpstr>Why is it Important to Check Online Information?</vt:lpstr>
      <vt:lpstr>How Can People Recognize Fake News?</vt:lpstr>
      <vt:lpstr>Role of Social Media in Spreading Information</vt:lpstr>
      <vt:lpstr>How Can Young People Become Critical Media Users?</vt:lpstr>
      <vt:lpstr>Literacy and Social Inclusion</vt:lpstr>
      <vt:lpstr>How does literacy influence a person's opportunities in life?</vt:lpstr>
      <vt:lpstr>Why is literacy important for social inclusion?</vt:lpstr>
      <vt:lpstr>How can low literacy levels affect individuals and communities?</vt:lpstr>
      <vt:lpstr>Which groups are most at risk of low literacy levels?</vt:lpstr>
      <vt:lpstr>How can governments and organisations improve literacy levels?</vt:lpstr>
      <vt:lpstr>THE FUTURE OF LITERACY</vt:lpstr>
      <vt:lpstr>PowerPoint prezentacija</vt:lpstr>
      <vt:lpstr>PowerPoint prezentacija</vt:lpstr>
      <vt:lpstr>PowerPoint prezentacija</vt:lpstr>
      <vt:lpstr>PowerPoint prezentacija</vt:lpstr>
      <vt:lpstr>PowerPoint prezentacija</vt:lpstr>
      <vt:lpstr>PowerPoint prezentacija</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Traditional vs Modern literacy</dc:title>
  <dc:creator>Jeronim Raguž</dc:creator>
  <cp:lastModifiedBy>Korisnik</cp:lastModifiedBy>
  <cp:revision>7</cp:revision>
  <dcterms:created xsi:type="dcterms:W3CDTF">2026-01-10T21:19:48Z</dcterms:created>
  <dcterms:modified xsi:type="dcterms:W3CDTF">2026-02-06T13:06:02Z</dcterms:modified>
</cp:coreProperties>
</file>