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65" r:id="rId3"/>
    <p:sldId id="341" r:id="rId4"/>
    <p:sldId id="342" r:id="rId5"/>
    <p:sldId id="343" r:id="rId6"/>
    <p:sldId id="344" r:id="rId7"/>
    <p:sldId id="347" r:id="rId8"/>
    <p:sldId id="348" r:id="rId9"/>
    <p:sldId id="349" r:id="rId10"/>
    <p:sldId id="350" r:id="rId11"/>
    <p:sldId id="351" r:id="rId12"/>
    <p:sldId id="352" r:id="rId13"/>
    <p:sldId id="353" r:id="rId14"/>
    <p:sldId id="354"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Lst>
  <p:sldSz cx="9144000" cy="5143500" type="screen16x9"/>
  <p:notesSz cx="6858000" cy="9144000"/>
  <p:embeddedFontLst>
    <p:embeddedFont>
      <p:font typeface="Cambria" panose="02040503050406030204" pitchFamily="18" charset="0"/>
      <p:regular r:id="rId35"/>
      <p:bold r:id="rId36"/>
      <p:italic r:id="rId37"/>
      <p:boldItalic r:id="rId38"/>
    </p:embeddedFont>
    <p:embeddedFont>
      <p:font typeface="Karla" panose="020F0502020204030204" pitchFamily="2" charset="-18"/>
      <p:regular r:id="rId39"/>
    </p:embeddedFont>
    <p:embeddedFont>
      <p:font typeface="Lemonada" panose="020B0604020202020204" charset="-78"/>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660"/>
  </p:normalViewPr>
  <p:slideViewPr>
    <p:cSldViewPr snapToGrid="0">
      <p:cViewPr varScale="1">
        <p:scale>
          <a:sx n="105" d="100"/>
          <a:sy n="105" d="100"/>
        </p:scale>
        <p:origin x="73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accbb9e9bd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accbb9e9bd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3197055" y="91898"/>
            <a:ext cx="5158200" cy="1995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6000"/>
              <a:buNone/>
              <a:defRPr sz="5200">
                <a:solidFill>
                  <a:schemeClr val="accent1"/>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0" name="Google Shape;10;p2"/>
          <p:cNvSpPr txBox="1">
            <a:spLocks noGrp="1"/>
          </p:cNvSpPr>
          <p:nvPr>
            <p:ph type="subTitle" idx="1"/>
          </p:nvPr>
        </p:nvSpPr>
        <p:spPr>
          <a:xfrm flipH="1">
            <a:off x="4077555" y="2013375"/>
            <a:ext cx="4277700" cy="67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400"/>
              <a:buNone/>
              <a:defRPr sz="1600">
                <a:solidFill>
                  <a:srgbClr val="000955"/>
                </a:solidFill>
              </a:defRPr>
            </a:lvl1pPr>
            <a:lvl2pPr lvl="1" algn="ctr" rtl="0">
              <a:lnSpc>
                <a:spcPct val="100000"/>
              </a:lnSpc>
              <a:spcBef>
                <a:spcPts val="0"/>
              </a:spcBef>
              <a:spcAft>
                <a:spcPts val="0"/>
              </a:spcAft>
              <a:buClr>
                <a:schemeClr val="lt2"/>
              </a:buClr>
              <a:buSzPts val="1400"/>
              <a:buNone/>
              <a:defRPr sz="1400">
                <a:solidFill>
                  <a:schemeClr val="lt2"/>
                </a:solidFill>
              </a:defRPr>
            </a:lvl2pPr>
            <a:lvl3pPr lvl="2" algn="ctr" rtl="0">
              <a:lnSpc>
                <a:spcPct val="100000"/>
              </a:lnSpc>
              <a:spcBef>
                <a:spcPts val="0"/>
              </a:spcBef>
              <a:spcAft>
                <a:spcPts val="0"/>
              </a:spcAft>
              <a:buClr>
                <a:schemeClr val="lt2"/>
              </a:buClr>
              <a:buSzPts val="1400"/>
              <a:buNone/>
              <a:defRPr sz="1400">
                <a:solidFill>
                  <a:schemeClr val="lt2"/>
                </a:solidFill>
              </a:defRPr>
            </a:lvl3pPr>
            <a:lvl4pPr lvl="3" algn="ctr" rtl="0">
              <a:lnSpc>
                <a:spcPct val="100000"/>
              </a:lnSpc>
              <a:spcBef>
                <a:spcPts val="0"/>
              </a:spcBef>
              <a:spcAft>
                <a:spcPts val="0"/>
              </a:spcAft>
              <a:buClr>
                <a:schemeClr val="lt2"/>
              </a:buClr>
              <a:buSzPts val="1400"/>
              <a:buNone/>
              <a:defRPr sz="1400">
                <a:solidFill>
                  <a:schemeClr val="lt2"/>
                </a:solidFill>
              </a:defRPr>
            </a:lvl4pPr>
            <a:lvl5pPr lvl="4" algn="ctr" rtl="0">
              <a:lnSpc>
                <a:spcPct val="100000"/>
              </a:lnSpc>
              <a:spcBef>
                <a:spcPts val="0"/>
              </a:spcBef>
              <a:spcAft>
                <a:spcPts val="0"/>
              </a:spcAft>
              <a:buClr>
                <a:schemeClr val="lt2"/>
              </a:buClr>
              <a:buSzPts val="1400"/>
              <a:buNone/>
              <a:defRPr sz="1400">
                <a:solidFill>
                  <a:schemeClr val="lt2"/>
                </a:solidFill>
              </a:defRPr>
            </a:lvl5pPr>
            <a:lvl6pPr lvl="5" algn="ctr" rtl="0">
              <a:lnSpc>
                <a:spcPct val="100000"/>
              </a:lnSpc>
              <a:spcBef>
                <a:spcPts val="0"/>
              </a:spcBef>
              <a:spcAft>
                <a:spcPts val="0"/>
              </a:spcAft>
              <a:buClr>
                <a:schemeClr val="lt2"/>
              </a:buClr>
              <a:buSzPts val="1400"/>
              <a:buNone/>
              <a:defRPr sz="1400">
                <a:solidFill>
                  <a:schemeClr val="lt2"/>
                </a:solidFill>
              </a:defRPr>
            </a:lvl6pPr>
            <a:lvl7pPr lvl="6" algn="ctr" rtl="0">
              <a:lnSpc>
                <a:spcPct val="100000"/>
              </a:lnSpc>
              <a:spcBef>
                <a:spcPts val="0"/>
              </a:spcBef>
              <a:spcAft>
                <a:spcPts val="0"/>
              </a:spcAft>
              <a:buClr>
                <a:schemeClr val="lt2"/>
              </a:buClr>
              <a:buSzPts val="1400"/>
              <a:buNone/>
              <a:defRPr sz="1400">
                <a:solidFill>
                  <a:schemeClr val="lt2"/>
                </a:solidFill>
              </a:defRPr>
            </a:lvl7pPr>
            <a:lvl8pPr lvl="7" algn="ctr" rtl="0">
              <a:lnSpc>
                <a:spcPct val="100000"/>
              </a:lnSpc>
              <a:spcBef>
                <a:spcPts val="0"/>
              </a:spcBef>
              <a:spcAft>
                <a:spcPts val="0"/>
              </a:spcAft>
              <a:buClr>
                <a:schemeClr val="lt2"/>
              </a:buClr>
              <a:buSzPts val="1400"/>
              <a:buNone/>
              <a:defRPr sz="1400">
                <a:solidFill>
                  <a:schemeClr val="lt2"/>
                </a:solidFill>
              </a:defRPr>
            </a:lvl8pPr>
            <a:lvl9pPr lvl="8" algn="ctr" rtl="0">
              <a:lnSpc>
                <a:spcPct val="100000"/>
              </a:lnSpc>
              <a:spcBef>
                <a:spcPts val="0"/>
              </a:spcBef>
              <a:spcAft>
                <a:spcPts val="0"/>
              </a:spcAft>
              <a:buClr>
                <a:schemeClr val="lt2"/>
              </a:buClr>
              <a:buSzPts val="1400"/>
              <a:buNone/>
              <a:defRPr sz="1400">
                <a:solidFill>
                  <a:schemeClr val="l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39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4">
    <p:spTree>
      <p:nvGrpSpPr>
        <p:cNvPr id="1" name="Shape 588"/>
        <p:cNvGrpSpPr/>
        <p:nvPr/>
      </p:nvGrpSpPr>
      <p:grpSpPr>
        <a:xfrm>
          <a:off x="0" y="0"/>
          <a:ext cx="0" cy="0"/>
          <a:chOff x="0" y="0"/>
          <a:chExt cx="0" cy="0"/>
        </a:xfrm>
      </p:grpSpPr>
      <p:sp>
        <p:nvSpPr>
          <p:cNvPr id="589" name="Google Shape;589;p18"/>
          <p:cNvSpPr/>
          <p:nvPr/>
        </p:nvSpPr>
        <p:spPr>
          <a:xfrm>
            <a:off x="-290695" y="679353"/>
            <a:ext cx="911159" cy="586016"/>
          </a:xfrm>
          <a:custGeom>
            <a:avLst/>
            <a:gdLst/>
            <a:ahLst/>
            <a:cxnLst/>
            <a:rect l="l" t="t" r="r" b="b"/>
            <a:pathLst>
              <a:path w="16559" h="10650" extrusionOk="0">
                <a:moveTo>
                  <a:pt x="12940" y="0"/>
                </a:moveTo>
                <a:cubicBezTo>
                  <a:pt x="8651" y="0"/>
                  <a:pt x="1" y="2276"/>
                  <a:pt x="3657" y="8447"/>
                </a:cubicBezTo>
                <a:cubicBezTo>
                  <a:pt x="3657" y="8447"/>
                  <a:pt x="7028" y="10650"/>
                  <a:pt x="10057" y="10650"/>
                </a:cubicBezTo>
                <a:cubicBezTo>
                  <a:pt x="11292" y="10650"/>
                  <a:pt x="12470" y="10283"/>
                  <a:pt x="13339" y="9252"/>
                </a:cubicBezTo>
                <a:cubicBezTo>
                  <a:pt x="16339" y="5691"/>
                  <a:pt x="16559" y="1594"/>
                  <a:pt x="15047" y="374"/>
                </a:cubicBezTo>
                <a:cubicBezTo>
                  <a:pt x="14753" y="133"/>
                  <a:pt x="13973" y="0"/>
                  <a:pt x="12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8"/>
          <p:cNvSpPr/>
          <p:nvPr/>
        </p:nvSpPr>
        <p:spPr>
          <a:xfrm rot="-8386458">
            <a:off x="8430701" y="4245908"/>
            <a:ext cx="373955" cy="256055"/>
          </a:xfrm>
          <a:custGeom>
            <a:avLst/>
            <a:gdLst/>
            <a:ahLst/>
            <a:cxnLst/>
            <a:rect l="l" t="t" r="r" b="b"/>
            <a:pathLst>
              <a:path w="15805" h="10822" extrusionOk="0">
                <a:moveTo>
                  <a:pt x="7854" y="2001"/>
                </a:moveTo>
                <a:cubicBezTo>
                  <a:pt x="7869" y="2001"/>
                  <a:pt x="7884" y="2001"/>
                  <a:pt x="7900" y="2002"/>
                </a:cubicBezTo>
                <a:lnTo>
                  <a:pt x="7900" y="2002"/>
                </a:lnTo>
                <a:cubicBezTo>
                  <a:pt x="7889" y="2001"/>
                  <a:pt x="7873" y="2001"/>
                  <a:pt x="7854" y="2001"/>
                </a:cubicBezTo>
                <a:close/>
                <a:moveTo>
                  <a:pt x="13171" y="2903"/>
                </a:moveTo>
                <a:lnTo>
                  <a:pt x="13171" y="2952"/>
                </a:lnTo>
                <a:lnTo>
                  <a:pt x="13171" y="3025"/>
                </a:lnTo>
                <a:lnTo>
                  <a:pt x="13154" y="3074"/>
                </a:lnTo>
                <a:lnTo>
                  <a:pt x="13154" y="3074"/>
                </a:lnTo>
                <a:cubicBezTo>
                  <a:pt x="13164" y="3017"/>
                  <a:pt x="13171" y="2954"/>
                  <a:pt x="13171" y="2903"/>
                </a:cubicBezTo>
                <a:close/>
                <a:moveTo>
                  <a:pt x="8153" y="5196"/>
                </a:moveTo>
                <a:lnTo>
                  <a:pt x="8153" y="5196"/>
                </a:lnTo>
                <a:cubicBezTo>
                  <a:pt x="8149" y="5204"/>
                  <a:pt x="8146" y="5212"/>
                  <a:pt x="8146" y="5220"/>
                </a:cubicBezTo>
                <a:lnTo>
                  <a:pt x="8146" y="5220"/>
                </a:lnTo>
                <a:cubicBezTo>
                  <a:pt x="8146" y="5198"/>
                  <a:pt x="8166" y="5196"/>
                  <a:pt x="8153" y="5196"/>
                </a:cubicBezTo>
                <a:close/>
                <a:moveTo>
                  <a:pt x="8121" y="5341"/>
                </a:moveTo>
                <a:cubicBezTo>
                  <a:pt x="8121" y="5342"/>
                  <a:pt x="8121" y="5343"/>
                  <a:pt x="8121" y="5344"/>
                </a:cubicBezTo>
                <a:lnTo>
                  <a:pt x="8121" y="5344"/>
                </a:lnTo>
                <a:lnTo>
                  <a:pt x="8122" y="5342"/>
                </a:lnTo>
                <a:cubicBezTo>
                  <a:pt x="8122" y="5342"/>
                  <a:pt x="8121" y="5341"/>
                  <a:pt x="8121" y="5341"/>
                </a:cubicBezTo>
                <a:close/>
                <a:moveTo>
                  <a:pt x="8121" y="5344"/>
                </a:moveTo>
                <a:lnTo>
                  <a:pt x="8118" y="5352"/>
                </a:lnTo>
                <a:lnTo>
                  <a:pt x="8122" y="5366"/>
                </a:lnTo>
                <a:cubicBezTo>
                  <a:pt x="8122" y="5359"/>
                  <a:pt x="8122" y="5351"/>
                  <a:pt x="8121" y="5344"/>
                </a:cubicBezTo>
                <a:close/>
                <a:moveTo>
                  <a:pt x="15778" y="6025"/>
                </a:moveTo>
                <a:cubicBezTo>
                  <a:pt x="15779" y="6032"/>
                  <a:pt x="15779" y="6039"/>
                  <a:pt x="15780" y="6047"/>
                </a:cubicBezTo>
                <a:lnTo>
                  <a:pt x="15780" y="6047"/>
                </a:lnTo>
                <a:cubicBezTo>
                  <a:pt x="15780" y="6039"/>
                  <a:pt x="15780" y="6032"/>
                  <a:pt x="15780" y="6025"/>
                </a:cubicBezTo>
                <a:cubicBezTo>
                  <a:pt x="15779" y="6025"/>
                  <a:pt x="15779" y="6025"/>
                  <a:pt x="15778" y="6025"/>
                </a:cubicBezTo>
                <a:close/>
                <a:moveTo>
                  <a:pt x="11988" y="6067"/>
                </a:moveTo>
                <a:cubicBezTo>
                  <a:pt x="11983" y="6078"/>
                  <a:pt x="11979" y="6088"/>
                  <a:pt x="11975" y="6098"/>
                </a:cubicBezTo>
                <a:cubicBezTo>
                  <a:pt x="11982" y="6092"/>
                  <a:pt x="11985" y="6081"/>
                  <a:pt x="11988" y="6067"/>
                </a:cubicBezTo>
                <a:close/>
                <a:moveTo>
                  <a:pt x="15780" y="6047"/>
                </a:moveTo>
                <a:cubicBezTo>
                  <a:pt x="15780" y="6137"/>
                  <a:pt x="15780" y="6229"/>
                  <a:pt x="15780" y="6342"/>
                </a:cubicBezTo>
                <a:cubicBezTo>
                  <a:pt x="15796" y="6249"/>
                  <a:pt x="15792" y="6147"/>
                  <a:pt x="15780" y="6047"/>
                </a:cubicBezTo>
                <a:close/>
                <a:moveTo>
                  <a:pt x="1965" y="9973"/>
                </a:moveTo>
                <a:cubicBezTo>
                  <a:pt x="1968" y="9973"/>
                  <a:pt x="1972" y="9974"/>
                  <a:pt x="1976" y="9976"/>
                </a:cubicBezTo>
                <a:cubicBezTo>
                  <a:pt x="2021" y="9998"/>
                  <a:pt x="1962" y="10063"/>
                  <a:pt x="1933" y="10130"/>
                </a:cubicBezTo>
                <a:lnTo>
                  <a:pt x="1933" y="10130"/>
                </a:lnTo>
                <a:cubicBezTo>
                  <a:pt x="1952" y="10027"/>
                  <a:pt x="1944" y="9973"/>
                  <a:pt x="1965" y="9973"/>
                </a:cubicBezTo>
                <a:close/>
                <a:moveTo>
                  <a:pt x="1925" y="10167"/>
                </a:moveTo>
                <a:cubicBezTo>
                  <a:pt x="1923" y="10190"/>
                  <a:pt x="1915" y="10213"/>
                  <a:pt x="1906" y="10239"/>
                </a:cubicBezTo>
                <a:lnTo>
                  <a:pt x="1906" y="10239"/>
                </a:lnTo>
                <a:cubicBezTo>
                  <a:pt x="1914" y="10214"/>
                  <a:pt x="1920" y="10190"/>
                  <a:pt x="1925" y="10167"/>
                </a:cubicBezTo>
                <a:close/>
                <a:moveTo>
                  <a:pt x="12610" y="1"/>
                </a:moveTo>
                <a:cubicBezTo>
                  <a:pt x="12414" y="171"/>
                  <a:pt x="12244" y="366"/>
                  <a:pt x="12097" y="562"/>
                </a:cubicBezTo>
                <a:lnTo>
                  <a:pt x="11951" y="732"/>
                </a:lnTo>
                <a:lnTo>
                  <a:pt x="11902" y="830"/>
                </a:lnTo>
                <a:cubicBezTo>
                  <a:pt x="11878" y="854"/>
                  <a:pt x="11853" y="879"/>
                  <a:pt x="11829" y="927"/>
                </a:cubicBezTo>
                <a:lnTo>
                  <a:pt x="11585" y="1342"/>
                </a:lnTo>
                <a:cubicBezTo>
                  <a:pt x="11488" y="1488"/>
                  <a:pt x="11414" y="1659"/>
                  <a:pt x="11366" y="1830"/>
                </a:cubicBezTo>
                <a:cubicBezTo>
                  <a:pt x="11293" y="1976"/>
                  <a:pt x="11195" y="2123"/>
                  <a:pt x="11146" y="2318"/>
                </a:cubicBezTo>
                <a:cubicBezTo>
                  <a:pt x="11097" y="2488"/>
                  <a:pt x="11024" y="2659"/>
                  <a:pt x="10975" y="2830"/>
                </a:cubicBezTo>
                <a:lnTo>
                  <a:pt x="10927" y="2952"/>
                </a:lnTo>
                <a:cubicBezTo>
                  <a:pt x="10927" y="3001"/>
                  <a:pt x="10902" y="3049"/>
                  <a:pt x="10878" y="3074"/>
                </a:cubicBezTo>
                <a:cubicBezTo>
                  <a:pt x="10878" y="3074"/>
                  <a:pt x="10853" y="3171"/>
                  <a:pt x="10853" y="3220"/>
                </a:cubicBezTo>
                <a:cubicBezTo>
                  <a:pt x="10732" y="3586"/>
                  <a:pt x="10658" y="3927"/>
                  <a:pt x="10561" y="4220"/>
                </a:cubicBezTo>
                <a:cubicBezTo>
                  <a:pt x="10536" y="4342"/>
                  <a:pt x="10512" y="4464"/>
                  <a:pt x="10488" y="4586"/>
                </a:cubicBezTo>
                <a:lnTo>
                  <a:pt x="10488" y="4610"/>
                </a:lnTo>
                <a:cubicBezTo>
                  <a:pt x="10463" y="4659"/>
                  <a:pt x="10463" y="4708"/>
                  <a:pt x="10439" y="4757"/>
                </a:cubicBezTo>
                <a:cubicBezTo>
                  <a:pt x="10414" y="4805"/>
                  <a:pt x="10414" y="4854"/>
                  <a:pt x="10390" y="4903"/>
                </a:cubicBezTo>
                <a:cubicBezTo>
                  <a:pt x="10366" y="4854"/>
                  <a:pt x="10341" y="4830"/>
                  <a:pt x="10317" y="4805"/>
                </a:cubicBezTo>
                <a:cubicBezTo>
                  <a:pt x="10293" y="4757"/>
                  <a:pt x="10268" y="4732"/>
                  <a:pt x="10244" y="4708"/>
                </a:cubicBezTo>
                <a:lnTo>
                  <a:pt x="10219" y="4635"/>
                </a:lnTo>
                <a:lnTo>
                  <a:pt x="10171" y="4561"/>
                </a:lnTo>
                <a:cubicBezTo>
                  <a:pt x="10122" y="4464"/>
                  <a:pt x="10097" y="4391"/>
                  <a:pt x="10049" y="4293"/>
                </a:cubicBezTo>
                <a:cubicBezTo>
                  <a:pt x="9927" y="4074"/>
                  <a:pt x="9829" y="3830"/>
                  <a:pt x="9707" y="3610"/>
                </a:cubicBezTo>
                <a:cubicBezTo>
                  <a:pt x="9658" y="3513"/>
                  <a:pt x="9610" y="3415"/>
                  <a:pt x="9536" y="3318"/>
                </a:cubicBezTo>
                <a:lnTo>
                  <a:pt x="9366" y="3025"/>
                </a:lnTo>
                <a:cubicBezTo>
                  <a:pt x="9268" y="2854"/>
                  <a:pt x="9146" y="2683"/>
                  <a:pt x="9049" y="2513"/>
                </a:cubicBezTo>
                <a:cubicBezTo>
                  <a:pt x="8951" y="2342"/>
                  <a:pt x="8829" y="2220"/>
                  <a:pt x="8732" y="2074"/>
                </a:cubicBezTo>
                <a:lnTo>
                  <a:pt x="8585" y="2074"/>
                </a:lnTo>
                <a:cubicBezTo>
                  <a:pt x="8512" y="2074"/>
                  <a:pt x="8439" y="2049"/>
                  <a:pt x="8366" y="2049"/>
                </a:cubicBezTo>
                <a:cubicBezTo>
                  <a:pt x="8317" y="2025"/>
                  <a:pt x="8244" y="2025"/>
                  <a:pt x="8195" y="2025"/>
                </a:cubicBezTo>
                <a:cubicBezTo>
                  <a:pt x="8092" y="2025"/>
                  <a:pt x="7989" y="2008"/>
                  <a:pt x="7900" y="2002"/>
                </a:cubicBezTo>
                <a:lnTo>
                  <a:pt x="7900" y="2002"/>
                </a:lnTo>
                <a:cubicBezTo>
                  <a:pt x="7918" y="2004"/>
                  <a:pt x="7927" y="2010"/>
                  <a:pt x="7927" y="2025"/>
                </a:cubicBezTo>
                <a:lnTo>
                  <a:pt x="7829" y="2025"/>
                </a:lnTo>
                <a:cubicBezTo>
                  <a:pt x="7561" y="2123"/>
                  <a:pt x="7536" y="2147"/>
                  <a:pt x="7536" y="2147"/>
                </a:cubicBezTo>
                <a:cubicBezTo>
                  <a:pt x="7536" y="2171"/>
                  <a:pt x="7536" y="2147"/>
                  <a:pt x="7488" y="2196"/>
                </a:cubicBezTo>
                <a:lnTo>
                  <a:pt x="7390" y="2244"/>
                </a:lnTo>
                <a:cubicBezTo>
                  <a:pt x="7341" y="2269"/>
                  <a:pt x="7268" y="2293"/>
                  <a:pt x="7195" y="2318"/>
                </a:cubicBezTo>
                <a:lnTo>
                  <a:pt x="7000" y="2415"/>
                </a:lnTo>
                <a:cubicBezTo>
                  <a:pt x="6927" y="2610"/>
                  <a:pt x="6829" y="2830"/>
                  <a:pt x="6732" y="3098"/>
                </a:cubicBezTo>
                <a:cubicBezTo>
                  <a:pt x="6683" y="3244"/>
                  <a:pt x="6634" y="3391"/>
                  <a:pt x="6585" y="3537"/>
                </a:cubicBezTo>
                <a:lnTo>
                  <a:pt x="6415" y="4025"/>
                </a:lnTo>
                <a:cubicBezTo>
                  <a:pt x="6366" y="4171"/>
                  <a:pt x="6317" y="4366"/>
                  <a:pt x="6244" y="4537"/>
                </a:cubicBezTo>
                <a:lnTo>
                  <a:pt x="6219" y="4659"/>
                </a:lnTo>
                <a:lnTo>
                  <a:pt x="6171" y="4781"/>
                </a:lnTo>
                <a:lnTo>
                  <a:pt x="6122" y="4927"/>
                </a:lnTo>
                <a:lnTo>
                  <a:pt x="5927" y="5610"/>
                </a:lnTo>
                <a:lnTo>
                  <a:pt x="5732" y="6244"/>
                </a:lnTo>
                <a:cubicBezTo>
                  <a:pt x="5707" y="6366"/>
                  <a:pt x="5658" y="6464"/>
                  <a:pt x="5634" y="6561"/>
                </a:cubicBezTo>
                <a:cubicBezTo>
                  <a:pt x="5585" y="6659"/>
                  <a:pt x="5561" y="6732"/>
                  <a:pt x="5537" y="6830"/>
                </a:cubicBezTo>
                <a:cubicBezTo>
                  <a:pt x="5512" y="6903"/>
                  <a:pt x="5463" y="6976"/>
                  <a:pt x="5439" y="7049"/>
                </a:cubicBezTo>
                <a:cubicBezTo>
                  <a:pt x="5415" y="7074"/>
                  <a:pt x="5390" y="7098"/>
                  <a:pt x="5390" y="7122"/>
                </a:cubicBezTo>
                <a:cubicBezTo>
                  <a:pt x="5390" y="7147"/>
                  <a:pt x="5366" y="7196"/>
                  <a:pt x="5341" y="7244"/>
                </a:cubicBezTo>
                <a:cubicBezTo>
                  <a:pt x="5317" y="7220"/>
                  <a:pt x="5268" y="7147"/>
                  <a:pt x="5219" y="7122"/>
                </a:cubicBezTo>
                <a:cubicBezTo>
                  <a:pt x="5219" y="7098"/>
                  <a:pt x="5195" y="7098"/>
                  <a:pt x="5195" y="7098"/>
                </a:cubicBezTo>
                <a:cubicBezTo>
                  <a:pt x="5146" y="7074"/>
                  <a:pt x="5122" y="7025"/>
                  <a:pt x="5098" y="7000"/>
                </a:cubicBezTo>
                <a:cubicBezTo>
                  <a:pt x="5000" y="6854"/>
                  <a:pt x="4878" y="6683"/>
                  <a:pt x="4756" y="6488"/>
                </a:cubicBezTo>
                <a:cubicBezTo>
                  <a:pt x="4659" y="6342"/>
                  <a:pt x="4537" y="6220"/>
                  <a:pt x="4439" y="6074"/>
                </a:cubicBezTo>
                <a:lnTo>
                  <a:pt x="4195" y="5708"/>
                </a:lnTo>
                <a:cubicBezTo>
                  <a:pt x="4098" y="5586"/>
                  <a:pt x="4000" y="5488"/>
                  <a:pt x="3902" y="5366"/>
                </a:cubicBezTo>
                <a:lnTo>
                  <a:pt x="3390" y="4757"/>
                </a:lnTo>
                <a:cubicBezTo>
                  <a:pt x="3220" y="4561"/>
                  <a:pt x="3049" y="4415"/>
                  <a:pt x="2927" y="4269"/>
                </a:cubicBezTo>
                <a:lnTo>
                  <a:pt x="2488" y="4293"/>
                </a:lnTo>
                <a:lnTo>
                  <a:pt x="2024" y="4293"/>
                </a:lnTo>
                <a:lnTo>
                  <a:pt x="1902" y="4342"/>
                </a:lnTo>
                <a:cubicBezTo>
                  <a:pt x="1951" y="4366"/>
                  <a:pt x="1683" y="4586"/>
                  <a:pt x="1561" y="4635"/>
                </a:cubicBezTo>
                <a:lnTo>
                  <a:pt x="1293" y="4805"/>
                </a:lnTo>
                <a:cubicBezTo>
                  <a:pt x="1244" y="5025"/>
                  <a:pt x="1195" y="5269"/>
                  <a:pt x="1146" y="5513"/>
                </a:cubicBezTo>
                <a:cubicBezTo>
                  <a:pt x="1073" y="5781"/>
                  <a:pt x="1049" y="6025"/>
                  <a:pt x="1000" y="6269"/>
                </a:cubicBezTo>
                <a:lnTo>
                  <a:pt x="951" y="6220"/>
                </a:lnTo>
                <a:cubicBezTo>
                  <a:pt x="829" y="6903"/>
                  <a:pt x="756" y="7391"/>
                  <a:pt x="707" y="7659"/>
                </a:cubicBezTo>
                <a:cubicBezTo>
                  <a:pt x="585" y="8196"/>
                  <a:pt x="366" y="9000"/>
                  <a:pt x="244" y="9708"/>
                </a:cubicBezTo>
                <a:lnTo>
                  <a:pt x="220" y="9781"/>
                </a:lnTo>
                <a:cubicBezTo>
                  <a:pt x="195" y="9805"/>
                  <a:pt x="146" y="9854"/>
                  <a:pt x="122" y="9903"/>
                </a:cubicBezTo>
                <a:lnTo>
                  <a:pt x="0" y="10098"/>
                </a:lnTo>
                <a:lnTo>
                  <a:pt x="0" y="10171"/>
                </a:lnTo>
                <a:cubicBezTo>
                  <a:pt x="220" y="10366"/>
                  <a:pt x="439" y="10513"/>
                  <a:pt x="683" y="10659"/>
                </a:cubicBezTo>
                <a:cubicBezTo>
                  <a:pt x="856" y="10751"/>
                  <a:pt x="1050" y="10821"/>
                  <a:pt x="1235" y="10821"/>
                </a:cubicBezTo>
                <a:cubicBezTo>
                  <a:pt x="1443" y="10821"/>
                  <a:pt x="1639" y="10733"/>
                  <a:pt x="1781" y="10488"/>
                </a:cubicBezTo>
                <a:lnTo>
                  <a:pt x="1829" y="10513"/>
                </a:lnTo>
                <a:lnTo>
                  <a:pt x="1878" y="10317"/>
                </a:lnTo>
                <a:cubicBezTo>
                  <a:pt x="1915" y="10225"/>
                  <a:pt x="1934" y="10192"/>
                  <a:pt x="1944" y="10192"/>
                </a:cubicBezTo>
                <a:cubicBezTo>
                  <a:pt x="1961" y="10192"/>
                  <a:pt x="1951" y="10281"/>
                  <a:pt x="1951" y="10342"/>
                </a:cubicBezTo>
                <a:cubicBezTo>
                  <a:pt x="1976" y="10244"/>
                  <a:pt x="2000" y="10147"/>
                  <a:pt x="2024" y="10074"/>
                </a:cubicBezTo>
                <a:cubicBezTo>
                  <a:pt x="2031" y="10055"/>
                  <a:pt x="2032" y="10047"/>
                  <a:pt x="2031" y="10047"/>
                </a:cubicBezTo>
                <a:lnTo>
                  <a:pt x="2031" y="10047"/>
                </a:lnTo>
                <a:cubicBezTo>
                  <a:pt x="2027" y="10047"/>
                  <a:pt x="2000" y="10110"/>
                  <a:pt x="2000" y="10147"/>
                </a:cubicBezTo>
                <a:cubicBezTo>
                  <a:pt x="2000" y="9976"/>
                  <a:pt x="2024" y="9830"/>
                  <a:pt x="2073" y="9659"/>
                </a:cubicBezTo>
                <a:cubicBezTo>
                  <a:pt x="2122" y="9415"/>
                  <a:pt x="2146" y="9659"/>
                  <a:pt x="2195" y="9391"/>
                </a:cubicBezTo>
                <a:cubicBezTo>
                  <a:pt x="2341" y="8805"/>
                  <a:pt x="2463" y="8220"/>
                  <a:pt x="2561" y="7683"/>
                </a:cubicBezTo>
                <a:lnTo>
                  <a:pt x="2659" y="7269"/>
                </a:lnTo>
                <a:lnTo>
                  <a:pt x="2659" y="7244"/>
                </a:lnTo>
                <a:lnTo>
                  <a:pt x="2683" y="7196"/>
                </a:lnTo>
                <a:lnTo>
                  <a:pt x="2707" y="7196"/>
                </a:lnTo>
                <a:cubicBezTo>
                  <a:pt x="2707" y="7244"/>
                  <a:pt x="2707" y="7269"/>
                  <a:pt x="2707" y="7293"/>
                </a:cubicBezTo>
                <a:cubicBezTo>
                  <a:pt x="2707" y="7281"/>
                  <a:pt x="2707" y="7275"/>
                  <a:pt x="2710" y="7275"/>
                </a:cubicBezTo>
                <a:cubicBezTo>
                  <a:pt x="2713" y="7275"/>
                  <a:pt x="2720" y="7281"/>
                  <a:pt x="2732" y="7293"/>
                </a:cubicBezTo>
                <a:cubicBezTo>
                  <a:pt x="2902" y="7513"/>
                  <a:pt x="3073" y="7757"/>
                  <a:pt x="3195" y="7927"/>
                </a:cubicBezTo>
                <a:lnTo>
                  <a:pt x="3293" y="8074"/>
                </a:lnTo>
                <a:lnTo>
                  <a:pt x="3341" y="8122"/>
                </a:lnTo>
                <a:lnTo>
                  <a:pt x="3366" y="8171"/>
                </a:lnTo>
                <a:lnTo>
                  <a:pt x="3537" y="8293"/>
                </a:lnTo>
                <a:lnTo>
                  <a:pt x="3634" y="8293"/>
                </a:lnTo>
                <a:cubicBezTo>
                  <a:pt x="4122" y="8952"/>
                  <a:pt x="3732" y="8561"/>
                  <a:pt x="4219" y="9171"/>
                </a:cubicBezTo>
                <a:cubicBezTo>
                  <a:pt x="4415" y="9317"/>
                  <a:pt x="4610" y="9513"/>
                  <a:pt x="4756" y="9708"/>
                </a:cubicBezTo>
                <a:lnTo>
                  <a:pt x="5049" y="9708"/>
                </a:lnTo>
                <a:cubicBezTo>
                  <a:pt x="5098" y="9708"/>
                  <a:pt x="5146" y="9708"/>
                  <a:pt x="5195" y="9683"/>
                </a:cubicBezTo>
                <a:cubicBezTo>
                  <a:pt x="5195" y="9683"/>
                  <a:pt x="5366" y="9683"/>
                  <a:pt x="5366" y="9708"/>
                </a:cubicBezTo>
                <a:cubicBezTo>
                  <a:pt x="5415" y="9659"/>
                  <a:pt x="5537" y="9683"/>
                  <a:pt x="5658" y="9659"/>
                </a:cubicBezTo>
                <a:lnTo>
                  <a:pt x="5878" y="9610"/>
                </a:lnTo>
                <a:cubicBezTo>
                  <a:pt x="5976" y="9610"/>
                  <a:pt x="6024" y="9610"/>
                  <a:pt x="5902" y="9635"/>
                </a:cubicBezTo>
                <a:lnTo>
                  <a:pt x="6561" y="9537"/>
                </a:lnTo>
                <a:cubicBezTo>
                  <a:pt x="6683" y="9269"/>
                  <a:pt x="6829" y="8976"/>
                  <a:pt x="6976" y="8635"/>
                </a:cubicBezTo>
                <a:cubicBezTo>
                  <a:pt x="7049" y="8488"/>
                  <a:pt x="7122" y="8317"/>
                  <a:pt x="7219" y="8147"/>
                </a:cubicBezTo>
                <a:cubicBezTo>
                  <a:pt x="7293" y="7952"/>
                  <a:pt x="7341" y="7757"/>
                  <a:pt x="7415" y="7561"/>
                </a:cubicBezTo>
                <a:lnTo>
                  <a:pt x="7536" y="7220"/>
                </a:lnTo>
                <a:cubicBezTo>
                  <a:pt x="7585" y="7098"/>
                  <a:pt x="7610" y="7000"/>
                  <a:pt x="7658" y="6878"/>
                </a:cubicBezTo>
                <a:cubicBezTo>
                  <a:pt x="7707" y="6659"/>
                  <a:pt x="7780" y="6439"/>
                  <a:pt x="7854" y="6220"/>
                </a:cubicBezTo>
                <a:cubicBezTo>
                  <a:pt x="7927" y="6000"/>
                  <a:pt x="7976" y="5805"/>
                  <a:pt x="8024" y="5610"/>
                </a:cubicBezTo>
                <a:lnTo>
                  <a:pt x="8118" y="5352"/>
                </a:lnTo>
                <a:lnTo>
                  <a:pt x="8114" y="5334"/>
                </a:lnTo>
                <a:lnTo>
                  <a:pt x="8114" y="5334"/>
                </a:lnTo>
                <a:cubicBezTo>
                  <a:pt x="8116" y="5336"/>
                  <a:pt x="8118" y="5338"/>
                  <a:pt x="8121" y="5341"/>
                </a:cubicBezTo>
                <a:lnTo>
                  <a:pt x="8121" y="5341"/>
                </a:lnTo>
                <a:cubicBezTo>
                  <a:pt x="8119" y="5328"/>
                  <a:pt x="8115" y="5316"/>
                  <a:pt x="8106" y="5303"/>
                </a:cubicBezTo>
                <a:lnTo>
                  <a:pt x="8106" y="5303"/>
                </a:lnTo>
                <a:lnTo>
                  <a:pt x="8114" y="5334"/>
                </a:lnTo>
                <a:lnTo>
                  <a:pt x="8114" y="5334"/>
                </a:lnTo>
                <a:cubicBezTo>
                  <a:pt x="8097" y="5318"/>
                  <a:pt x="8097" y="5318"/>
                  <a:pt x="8094" y="5318"/>
                </a:cubicBezTo>
                <a:cubicBezTo>
                  <a:pt x="8091" y="5318"/>
                  <a:pt x="8085" y="5318"/>
                  <a:pt x="8049" y="5293"/>
                </a:cubicBezTo>
                <a:cubicBezTo>
                  <a:pt x="8012" y="5257"/>
                  <a:pt x="8012" y="5257"/>
                  <a:pt x="8021" y="5257"/>
                </a:cubicBezTo>
                <a:cubicBezTo>
                  <a:pt x="8030" y="5257"/>
                  <a:pt x="8049" y="5257"/>
                  <a:pt x="8049" y="5220"/>
                </a:cubicBezTo>
                <a:cubicBezTo>
                  <a:pt x="8097" y="5293"/>
                  <a:pt x="8097" y="5269"/>
                  <a:pt x="8097" y="5293"/>
                </a:cubicBezTo>
                <a:cubicBezTo>
                  <a:pt x="8101" y="5296"/>
                  <a:pt x="8104" y="5300"/>
                  <a:pt x="8106" y="5303"/>
                </a:cubicBezTo>
                <a:lnTo>
                  <a:pt x="8106" y="5303"/>
                </a:lnTo>
                <a:lnTo>
                  <a:pt x="8097" y="5269"/>
                </a:lnTo>
                <a:lnTo>
                  <a:pt x="8122" y="5318"/>
                </a:lnTo>
                <a:lnTo>
                  <a:pt x="8122" y="5293"/>
                </a:lnTo>
                <a:cubicBezTo>
                  <a:pt x="8122" y="5296"/>
                  <a:pt x="8122" y="5297"/>
                  <a:pt x="8123" y="5297"/>
                </a:cubicBezTo>
                <a:cubicBezTo>
                  <a:pt x="8127" y="5297"/>
                  <a:pt x="8146" y="5217"/>
                  <a:pt x="8146" y="5196"/>
                </a:cubicBezTo>
                <a:cubicBezTo>
                  <a:pt x="8149" y="5196"/>
                  <a:pt x="8151" y="5196"/>
                  <a:pt x="8153" y="5196"/>
                </a:cubicBezTo>
                <a:lnTo>
                  <a:pt x="8153" y="5196"/>
                </a:lnTo>
                <a:cubicBezTo>
                  <a:pt x="8157" y="5186"/>
                  <a:pt x="8162" y="5177"/>
                  <a:pt x="8166" y="5168"/>
                </a:cubicBezTo>
                <a:lnTo>
                  <a:pt x="8166" y="5168"/>
                </a:lnTo>
                <a:cubicBezTo>
                  <a:pt x="8165" y="5179"/>
                  <a:pt x="8169" y="5182"/>
                  <a:pt x="8173" y="5182"/>
                </a:cubicBezTo>
                <a:cubicBezTo>
                  <a:pt x="8179" y="5182"/>
                  <a:pt x="8186" y="5177"/>
                  <a:pt x="8188" y="5177"/>
                </a:cubicBezTo>
                <a:cubicBezTo>
                  <a:pt x="8189" y="5177"/>
                  <a:pt x="8185" y="5181"/>
                  <a:pt x="8171" y="5196"/>
                </a:cubicBezTo>
                <a:cubicBezTo>
                  <a:pt x="8171" y="5196"/>
                  <a:pt x="8181" y="5228"/>
                  <a:pt x="8203" y="5228"/>
                </a:cubicBezTo>
                <a:cubicBezTo>
                  <a:pt x="8214" y="5228"/>
                  <a:pt x="8228" y="5220"/>
                  <a:pt x="8244" y="5196"/>
                </a:cubicBezTo>
                <a:lnTo>
                  <a:pt x="8244" y="5196"/>
                </a:lnTo>
                <a:cubicBezTo>
                  <a:pt x="8219" y="5244"/>
                  <a:pt x="8244" y="5293"/>
                  <a:pt x="8195" y="5293"/>
                </a:cubicBezTo>
                <a:cubicBezTo>
                  <a:pt x="8185" y="5288"/>
                  <a:pt x="8179" y="5286"/>
                  <a:pt x="8176" y="5286"/>
                </a:cubicBezTo>
                <a:cubicBezTo>
                  <a:pt x="8165" y="5286"/>
                  <a:pt x="8200" y="5318"/>
                  <a:pt x="8219" y="5318"/>
                </a:cubicBezTo>
                <a:cubicBezTo>
                  <a:pt x="8244" y="5366"/>
                  <a:pt x="8244" y="5391"/>
                  <a:pt x="8268" y="5440"/>
                </a:cubicBezTo>
                <a:lnTo>
                  <a:pt x="8293" y="5488"/>
                </a:lnTo>
                <a:lnTo>
                  <a:pt x="8293" y="5513"/>
                </a:lnTo>
                <a:lnTo>
                  <a:pt x="8317" y="5561"/>
                </a:lnTo>
                <a:cubicBezTo>
                  <a:pt x="8439" y="5757"/>
                  <a:pt x="8561" y="5952"/>
                  <a:pt x="8707" y="6122"/>
                </a:cubicBezTo>
                <a:lnTo>
                  <a:pt x="8610" y="5879"/>
                </a:lnTo>
                <a:lnTo>
                  <a:pt x="8756" y="6147"/>
                </a:lnTo>
                <a:cubicBezTo>
                  <a:pt x="8805" y="6244"/>
                  <a:pt x="8829" y="6318"/>
                  <a:pt x="8878" y="6391"/>
                </a:cubicBezTo>
                <a:cubicBezTo>
                  <a:pt x="8949" y="6486"/>
                  <a:pt x="8997" y="6604"/>
                  <a:pt x="9022" y="6746"/>
                </a:cubicBezTo>
                <a:lnTo>
                  <a:pt x="9022" y="6746"/>
                </a:lnTo>
                <a:lnTo>
                  <a:pt x="8805" y="6391"/>
                </a:lnTo>
                <a:lnTo>
                  <a:pt x="9024" y="6757"/>
                </a:lnTo>
                <a:cubicBezTo>
                  <a:pt x="9024" y="6753"/>
                  <a:pt x="9023" y="6749"/>
                  <a:pt x="9022" y="6746"/>
                </a:cubicBezTo>
                <a:lnTo>
                  <a:pt x="9022" y="6746"/>
                </a:lnTo>
                <a:lnTo>
                  <a:pt x="9268" y="7147"/>
                </a:lnTo>
                <a:cubicBezTo>
                  <a:pt x="9317" y="7269"/>
                  <a:pt x="9390" y="7366"/>
                  <a:pt x="9488" y="7464"/>
                </a:cubicBezTo>
                <a:lnTo>
                  <a:pt x="9707" y="7732"/>
                </a:lnTo>
                <a:lnTo>
                  <a:pt x="9634" y="7586"/>
                </a:lnTo>
                <a:lnTo>
                  <a:pt x="9634" y="7586"/>
                </a:lnTo>
                <a:cubicBezTo>
                  <a:pt x="9658" y="7610"/>
                  <a:pt x="9683" y="7659"/>
                  <a:pt x="9732" y="7708"/>
                </a:cubicBezTo>
                <a:lnTo>
                  <a:pt x="10146" y="7708"/>
                </a:lnTo>
                <a:cubicBezTo>
                  <a:pt x="10293" y="7708"/>
                  <a:pt x="10463" y="7708"/>
                  <a:pt x="10610" y="7732"/>
                </a:cubicBezTo>
                <a:cubicBezTo>
                  <a:pt x="10853" y="7659"/>
                  <a:pt x="11122" y="7537"/>
                  <a:pt x="11414" y="7439"/>
                </a:cubicBezTo>
                <a:cubicBezTo>
                  <a:pt x="11488" y="7269"/>
                  <a:pt x="11561" y="7122"/>
                  <a:pt x="11634" y="7000"/>
                </a:cubicBezTo>
                <a:cubicBezTo>
                  <a:pt x="11683" y="6854"/>
                  <a:pt x="11732" y="6683"/>
                  <a:pt x="11780" y="6561"/>
                </a:cubicBezTo>
                <a:cubicBezTo>
                  <a:pt x="11853" y="6391"/>
                  <a:pt x="11902" y="6196"/>
                  <a:pt x="11951" y="6000"/>
                </a:cubicBezTo>
                <a:lnTo>
                  <a:pt x="11951" y="6000"/>
                </a:lnTo>
                <a:lnTo>
                  <a:pt x="11829" y="6220"/>
                </a:lnTo>
                <a:lnTo>
                  <a:pt x="11829" y="6220"/>
                </a:lnTo>
                <a:lnTo>
                  <a:pt x="11947" y="5699"/>
                </a:lnTo>
                <a:lnTo>
                  <a:pt x="11947" y="5699"/>
                </a:lnTo>
                <a:cubicBezTo>
                  <a:pt x="11942" y="5768"/>
                  <a:pt x="12000" y="5981"/>
                  <a:pt x="11988" y="6067"/>
                </a:cubicBezTo>
                <a:lnTo>
                  <a:pt x="11988" y="6067"/>
                </a:lnTo>
                <a:cubicBezTo>
                  <a:pt x="12032" y="5952"/>
                  <a:pt x="12079" y="5814"/>
                  <a:pt x="12146" y="5635"/>
                </a:cubicBezTo>
                <a:lnTo>
                  <a:pt x="12317" y="5001"/>
                </a:lnTo>
                <a:cubicBezTo>
                  <a:pt x="12414" y="4683"/>
                  <a:pt x="12512" y="4293"/>
                  <a:pt x="12634" y="3903"/>
                </a:cubicBezTo>
                <a:cubicBezTo>
                  <a:pt x="12658" y="3781"/>
                  <a:pt x="12707" y="3659"/>
                  <a:pt x="12732" y="3513"/>
                </a:cubicBezTo>
                <a:cubicBezTo>
                  <a:pt x="12756" y="3464"/>
                  <a:pt x="12780" y="3391"/>
                  <a:pt x="12805" y="3342"/>
                </a:cubicBezTo>
                <a:cubicBezTo>
                  <a:pt x="12853" y="3244"/>
                  <a:pt x="12902" y="3123"/>
                  <a:pt x="12975" y="3049"/>
                </a:cubicBezTo>
                <a:cubicBezTo>
                  <a:pt x="13000" y="2976"/>
                  <a:pt x="13049" y="2927"/>
                  <a:pt x="13122" y="2879"/>
                </a:cubicBezTo>
                <a:lnTo>
                  <a:pt x="13122" y="2952"/>
                </a:lnTo>
                <a:lnTo>
                  <a:pt x="13122" y="3025"/>
                </a:lnTo>
                <a:cubicBezTo>
                  <a:pt x="13122" y="3049"/>
                  <a:pt x="13097" y="3123"/>
                  <a:pt x="13097" y="3123"/>
                </a:cubicBezTo>
                <a:cubicBezTo>
                  <a:pt x="13097" y="3123"/>
                  <a:pt x="13122" y="3074"/>
                  <a:pt x="13146" y="3049"/>
                </a:cubicBezTo>
                <a:cubicBezTo>
                  <a:pt x="13146" y="3049"/>
                  <a:pt x="13146" y="3049"/>
                  <a:pt x="13146" y="3074"/>
                </a:cubicBezTo>
                <a:cubicBezTo>
                  <a:pt x="13122" y="3123"/>
                  <a:pt x="13122" y="3147"/>
                  <a:pt x="13122" y="3196"/>
                </a:cubicBezTo>
                <a:cubicBezTo>
                  <a:pt x="13132" y="3176"/>
                  <a:pt x="13141" y="3141"/>
                  <a:pt x="13150" y="3099"/>
                </a:cubicBezTo>
                <a:lnTo>
                  <a:pt x="13150" y="3099"/>
                </a:lnTo>
                <a:cubicBezTo>
                  <a:pt x="13159" y="3090"/>
                  <a:pt x="13184" y="3046"/>
                  <a:pt x="13206" y="3046"/>
                </a:cubicBezTo>
                <a:cubicBezTo>
                  <a:pt x="13221" y="3046"/>
                  <a:pt x="13235" y="3064"/>
                  <a:pt x="13244" y="3123"/>
                </a:cubicBezTo>
                <a:lnTo>
                  <a:pt x="13244" y="3147"/>
                </a:lnTo>
                <a:cubicBezTo>
                  <a:pt x="13292" y="3269"/>
                  <a:pt x="13317" y="3366"/>
                  <a:pt x="13341" y="3464"/>
                </a:cubicBezTo>
                <a:lnTo>
                  <a:pt x="13390" y="3635"/>
                </a:lnTo>
                <a:cubicBezTo>
                  <a:pt x="13439" y="3757"/>
                  <a:pt x="13488" y="3903"/>
                  <a:pt x="13512" y="4025"/>
                </a:cubicBezTo>
                <a:cubicBezTo>
                  <a:pt x="13488" y="4025"/>
                  <a:pt x="13439" y="3903"/>
                  <a:pt x="13390" y="3805"/>
                </a:cubicBezTo>
                <a:lnTo>
                  <a:pt x="13390" y="3805"/>
                </a:lnTo>
                <a:cubicBezTo>
                  <a:pt x="13414" y="3879"/>
                  <a:pt x="13439" y="3976"/>
                  <a:pt x="13463" y="4074"/>
                </a:cubicBezTo>
                <a:cubicBezTo>
                  <a:pt x="13463" y="4049"/>
                  <a:pt x="13466" y="4039"/>
                  <a:pt x="13471" y="4039"/>
                </a:cubicBezTo>
                <a:cubicBezTo>
                  <a:pt x="13489" y="4039"/>
                  <a:pt x="13535" y="4197"/>
                  <a:pt x="13540" y="4197"/>
                </a:cubicBezTo>
                <a:cubicBezTo>
                  <a:pt x="13541" y="4197"/>
                  <a:pt x="13540" y="4189"/>
                  <a:pt x="13536" y="4171"/>
                </a:cubicBezTo>
                <a:lnTo>
                  <a:pt x="13536" y="4171"/>
                </a:lnTo>
                <a:cubicBezTo>
                  <a:pt x="13610" y="4269"/>
                  <a:pt x="13634" y="4366"/>
                  <a:pt x="13683" y="4488"/>
                </a:cubicBezTo>
                <a:cubicBezTo>
                  <a:pt x="13731" y="4586"/>
                  <a:pt x="13756" y="4708"/>
                  <a:pt x="13780" y="4805"/>
                </a:cubicBezTo>
                <a:cubicBezTo>
                  <a:pt x="13805" y="4927"/>
                  <a:pt x="13829" y="5025"/>
                  <a:pt x="13853" y="5147"/>
                </a:cubicBezTo>
                <a:cubicBezTo>
                  <a:pt x="13878" y="5244"/>
                  <a:pt x="13902" y="5342"/>
                  <a:pt x="13951" y="5415"/>
                </a:cubicBezTo>
                <a:cubicBezTo>
                  <a:pt x="14000" y="5415"/>
                  <a:pt x="14439" y="5537"/>
                  <a:pt x="14853" y="5683"/>
                </a:cubicBezTo>
                <a:cubicBezTo>
                  <a:pt x="15286" y="5827"/>
                  <a:pt x="15718" y="6019"/>
                  <a:pt x="15778" y="6025"/>
                </a:cubicBezTo>
                <a:lnTo>
                  <a:pt x="15778" y="6025"/>
                </a:lnTo>
                <a:cubicBezTo>
                  <a:pt x="15771" y="5975"/>
                  <a:pt x="15764" y="5925"/>
                  <a:pt x="15756" y="5879"/>
                </a:cubicBezTo>
                <a:lnTo>
                  <a:pt x="15683" y="5854"/>
                </a:lnTo>
                <a:cubicBezTo>
                  <a:pt x="15634" y="5537"/>
                  <a:pt x="15731" y="5781"/>
                  <a:pt x="15683" y="5464"/>
                </a:cubicBezTo>
                <a:cubicBezTo>
                  <a:pt x="15707" y="5464"/>
                  <a:pt x="15731" y="5513"/>
                  <a:pt x="15756" y="5610"/>
                </a:cubicBezTo>
                <a:cubicBezTo>
                  <a:pt x="15780" y="5732"/>
                  <a:pt x="15780" y="5854"/>
                  <a:pt x="15805" y="6000"/>
                </a:cubicBezTo>
                <a:cubicBezTo>
                  <a:pt x="15780" y="5757"/>
                  <a:pt x="15805" y="5513"/>
                  <a:pt x="15731" y="5415"/>
                </a:cubicBezTo>
                <a:cubicBezTo>
                  <a:pt x="15707" y="5220"/>
                  <a:pt x="15780" y="5415"/>
                  <a:pt x="15756" y="5171"/>
                </a:cubicBezTo>
                <a:cubicBezTo>
                  <a:pt x="15683" y="4976"/>
                  <a:pt x="15634" y="4781"/>
                  <a:pt x="15585" y="4561"/>
                </a:cubicBezTo>
                <a:cubicBezTo>
                  <a:pt x="15561" y="4366"/>
                  <a:pt x="15512" y="4147"/>
                  <a:pt x="15439" y="3952"/>
                </a:cubicBezTo>
                <a:cubicBezTo>
                  <a:pt x="15341" y="3781"/>
                  <a:pt x="15292" y="3610"/>
                  <a:pt x="15244" y="3415"/>
                </a:cubicBezTo>
                <a:lnTo>
                  <a:pt x="15244" y="3415"/>
                </a:lnTo>
                <a:lnTo>
                  <a:pt x="15292" y="3464"/>
                </a:lnTo>
                <a:cubicBezTo>
                  <a:pt x="15268" y="3366"/>
                  <a:pt x="15244" y="3244"/>
                  <a:pt x="15195" y="3147"/>
                </a:cubicBezTo>
                <a:cubicBezTo>
                  <a:pt x="15170" y="3074"/>
                  <a:pt x="15146" y="3001"/>
                  <a:pt x="15122" y="2927"/>
                </a:cubicBezTo>
                <a:cubicBezTo>
                  <a:pt x="15073" y="2805"/>
                  <a:pt x="15049" y="2659"/>
                  <a:pt x="15000" y="2537"/>
                </a:cubicBezTo>
                <a:lnTo>
                  <a:pt x="15000" y="2537"/>
                </a:lnTo>
                <a:cubicBezTo>
                  <a:pt x="15028" y="2622"/>
                  <a:pt x="15040" y="2706"/>
                  <a:pt x="15026" y="2706"/>
                </a:cubicBezTo>
                <a:cubicBezTo>
                  <a:pt x="15016" y="2706"/>
                  <a:pt x="14992" y="2661"/>
                  <a:pt x="14951" y="2537"/>
                </a:cubicBezTo>
                <a:cubicBezTo>
                  <a:pt x="14780" y="1952"/>
                  <a:pt x="14658" y="1562"/>
                  <a:pt x="14561" y="1074"/>
                </a:cubicBezTo>
                <a:lnTo>
                  <a:pt x="14390" y="708"/>
                </a:lnTo>
                <a:cubicBezTo>
                  <a:pt x="14390" y="684"/>
                  <a:pt x="14390" y="659"/>
                  <a:pt x="14366" y="635"/>
                </a:cubicBezTo>
                <a:lnTo>
                  <a:pt x="13951" y="464"/>
                </a:lnTo>
                <a:lnTo>
                  <a:pt x="13658" y="342"/>
                </a:lnTo>
                <a:lnTo>
                  <a:pt x="13463" y="269"/>
                </a:lnTo>
                <a:lnTo>
                  <a:pt x="13366" y="220"/>
                </a:lnTo>
                <a:cubicBezTo>
                  <a:pt x="13292" y="196"/>
                  <a:pt x="13219" y="171"/>
                  <a:pt x="13122" y="147"/>
                </a:cubicBezTo>
                <a:lnTo>
                  <a:pt x="126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8"/>
          <p:cNvSpPr/>
          <p:nvPr/>
        </p:nvSpPr>
        <p:spPr>
          <a:xfrm rot="-8386458">
            <a:off x="8918846" y="4553744"/>
            <a:ext cx="336453" cy="238357"/>
          </a:xfrm>
          <a:custGeom>
            <a:avLst/>
            <a:gdLst/>
            <a:ahLst/>
            <a:cxnLst/>
            <a:rect l="l" t="t" r="r" b="b"/>
            <a:pathLst>
              <a:path w="14220" h="10074" extrusionOk="0">
                <a:moveTo>
                  <a:pt x="7706" y="4422"/>
                </a:moveTo>
                <a:lnTo>
                  <a:pt x="7683" y="4512"/>
                </a:lnTo>
                <a:lnTo>
                  <a:pt x="7708" y="4439"/>
                </a:lnTo>
                <a:cubicBezTo>
                  <a:pt x="7708" y="4431"/>
                  <a:pt x="7707" y="4426"/>
                  <a:pt x="7706" y="4422"/>
                </a:cubicBezTo>
                <a:close/>
                <a:moveTo>
                  <a:pt x="1891" y="4477"/>
                </a:moveTo>
                <a:cubicBezTo>
                  <a:pt x="1895" y="4477"/>
                  <a:pt x="1899" y="4480"/>
                  <a:pt x="1903" y="4488"/>
                </a:cubicBezTo>
                <a:lnTo>
                  <a:pt x="1746" y="4711"/>
                </a:lnTo>
                <a:lnTo>
                  <a:pt x="1746" y="4711"/>
                </a:lnTo>
                <a:cubicBezTo>
                  <a:pt x="1839" y="4577"/>
                  <a:pt x="1870" y="4477"/>
                  <a:pt x="1891" y="4477"/>
                </a:cubicBezTo>
                <a:close/>
                <a:moveTo>
                  <a:pt x="14195" y="6854"/>
                </a:moveTo>
                <a:cubicBezTo>
                  <a:pt x="14194" y="6863"/>
                  <a:pt x="14194" y="6872"/>
                  <a:pt x="14193" y="6882"/>
                </a:cubicBezTo>
                <a:lnTo>
                  <a:pt x="14193" y="6882"/>
                </a:lnTo>
                <a:cubicBezTo>
                  <a:pt x="14194" y="6873"/>
                  <a:pt x="14195" y="6863"/>
                  <a:pt x="14195" y="6854"/>
                </a:cubicBezTo>
                <a:close/>
                <a:moveTo>
                  <a:pt x="10125" y="7143"/>
                </a:moveTo>
                <a:cubicBezTo>
                  <a:pt x="10124" y="7144"/>
                  <a:pt x="10123" y="7145"/>
                  <a:pt x="10122" y="7146"/>
                </a:cubicBezTo>
                <a:cubicBezTo>
                  <a:pt x="10123" y="7145"/>
                  <a:pt x="10124" y="7144"/>
                  <a:pt x="10125" y="7143"/>
                </a:cubicBezTo>
                <a:close/>
                <a:moveTo>
                  <a:pt x="4317" y="0"/>
                </a:moveTo>
                <a:cubicBezTo>
                  <a:pt x="4220" y="25"/>
                  <a:pt x="4122" y="49"/>
                  <a:pt x="4000" y="49"/>
                </a:cubicBezTo>
                <a:lnTo>
                  <a:pt x="3903" y="73"/>
                </a:lnTo>
                <a:lnTo>
                  <a:pt x="3708" y="98"/>
                </a:lnTo>
                <a:cubicBezTo>
                  <a:pt x="3561" y="98"/>
                  <a:pt x="3439" y="146"/>
                  <a:pt x="3269" y="146"/>
                </a:cubicBezTo>
                <a:lnTo>
                  <a:pt x="3171" y="268"/>
                </a:lnTo>
                <a:lnTo>
                  <a:pt x="3195" y="195"/>
                </a:lnTo>
                <a:lnTo>
                  <a:pt x="3195" y="195"/>
                </a:lnTo>
                <a:cubicBezTo>
                  <a:pt x="3025" y="415"/>
                  <a:pt x="2781" y="659"/>
                  <a:pt x="2537" y="903"/>
                </a:cubicBezTo>
                <a:lnTo>
                  <a:pt x="1976" y="1585"/>
                </a:lnTo>
                <a:lnTo>
                  <a:pt x="1732" y="1854"/>
                </a:lnTo>
                <a:lnTo>
                  <a:pt x="1488" y="2146"/>
                </a:lnTo>
                <a:lnTo>
                  <a:pt x="1049" y="2683"/>
                </a:lnTo>
                <a:cubicBezTo>
                  <a:pt x="805" y="2976"/>
                  <a:pt x="586" y="3293"/>
                  <a:pt x="391" y="3634"/>
                </a:cubicBezTo>
                <a:lnTo>
                  <a:pt x="195" y="3805"/>
                </a:lnTo>
                <a:lnTo>
                  <a:pt x="25" y="3976"/>
                </a:lnTo>
                <a:lnTo>
                  <a:pt x="0" y="4049"/>
                </a:lnTo>
                <a:cubicBezTo>
                  <a:pt x="122" y="4268"/>
                  <a:pt x="293" y="4488"/>
                  <a:pt x="488" y="4683"/>
                </a:cubicBezTo>
                <a:cubicBezTo>
                  <a:pt x="693" y="4857"/>
                  <a:pt x="939" y="4999"/>
                  <a:pt x="1193" y="4999"/>
                </a:cubicBezTo>
                <a:cubicBezTo>
                  <a:pt x="1332" y="4999"/>
                  <a:pt x="1472" y="4957"/>
                  <a:pt x="1610" y="4854"/>
                </a:cubicBezTo>
                <a:lnTo>
                  <a:pt x="1634" y="4878"/>
                </a:lnTo>
                <a:lnTo>
                  <a:pt x="1683" y="4805"/>
                </a:lnTo>
                <a:lnTo>
                  <a:pt x="1732" y="4732"/>
                </a:lnTo>
                <a:cubicBezTo>
                  <a:pt x="1785" y="4670"/>
                  <a:pt x="1809" y="4646"/>
                  <a:pt x="1817" y="4646"/>
                </a:cubicBezTo>
                <a:cubicBezTo>
                  <a:pt x="1832" y="4646"/>
                  <a:pt x="1796" y="4718"/>
                  <a:pt x="1781" y="4780"/>
                </a:cubicBezTo>
                <a:cubicBezTo>
                  <a:pt x="1830" y="4707"/>
                  <a:pt x="1878" y="4634"/>
                  <a:pt x="1927" y="4585"/>
                </a:cubicBezTo>
                <a:cubicBezTo>
                  <a:pt x="1927" y="4570"/>
                  <a:pt x="1925" y="4564"/>
                  <a:pt x="1921" y="4564"/>
                </a:cubicBezTo>
                <a:cubicBezTo>
                  <a:pt x="1912" y="4564"/>
                  <a:pt x="1895" y="4593"/>
                  <a:pt x="1878" y="4610"/>
                </a:cubicBezTo>
                <a:cubicBezTo>
                  <a:pt x="1927" y="4488"/>
                  <a:pt x="2000" y="4366"/>
                  <a:pt x="2073" y="4244"/>
                </a:cubicBezTo>
                <a:cubicBezTo>
                  <a:pt x="2138" y="4169"/>
                  <a:pt x="2160" y="4165"/>
                  <a:pt x="2178" y="4165"/>
                </a:cubicBezTo>
                <a:cubicBezTo>
                  <a:pt x="2181" y="4165"/>
                  <a:pt x="2184" y="4165"/>
                  <a:pt x="2186" y="4165"/>
                </a:cubicBezTo>
                <a:cubicBezTo>
                  <a:pt x="2208" y="4165"/>
                  <a:pt x="2232" y="4159"/>
                  <a:pt x="2317" y="4049"/>
                </a:cubicBezTo>
                <a:lnTo>
                  <a:pt x="2488" y="3805"/>
                </a:lnTo>
                <a:lnTo>
                  <a:pt x="2586" y="3683"/>
                </a:lnTo>
                <a:lnTo>
                  <a:pt x="2634" y="3610"/>
                </a:lnTo>
                <a:lnTo>
                  <a:pt x="2683" y="3585"/>
                </a:lnTo>
                <a:lnTo>
                  <a:pt x="2756" y="3561"/>
                </a:lnTo>
                <a:cubicBezTo>
                  <a:pt x="2781" y="3537"/>
                  <a:pt x="2781" y="3537"/>
                  <a:pt x="2805" y="3537"/>
                </a:cubicBezTo>
                <a:lnTo>
                  <a:pt x="2805" y="3561"/>
                </a:lnTo>
                <a:lnTo>
                  <a:pt x="2781" y="3585"/>
                </a:lnTo>
                <a:cubicBezTo>
                  <a:pt x="2789" y="3577"/>
                  <a:pt x="2792" y="3575"/>
                  <a:pt x="2793" y="3575"/>
                </a:cubicBezTo>
                <a:cubicBezTo>
                  <a:pt x="2794" y="3575"/>
                  <a:pt x="2789" y="3585"/>
                  <a:pt x="2805" y="3585"/>
                </a:cubicBezTo>
                <a:cubicBezTo>
                  <a:pt x="2805" y="3634"/>
                  <a:pt x="2756" y="3683"/>
                  <a:pt x="2756" y="3707"/>
                </a:cubicBezTo>
                <a:lnTo>
                  <a:pt x="2756" y="3707"/>
                </a:lnTo>
                <a:cubicBezTo>
                  <a:pt x="2756" y="3707"/>
                  <a:pt x="2756" y="3683"/>
                  <a:pt x="2781" y="3683"/>
                </a:cubicBezTo>
                <a:lnTo>
                  <a:pt x="2781" y="3707"/>
                </a:lnTo>
                <a:cubicBezTo>
                  <a:pt x="2756" y="3927"/>
                  <a:pt x="2756" y="4098"/>
                  <a:pt x="2756" y="4098"/>
                </a:cubicBezTo>
                <a:lnTo>
                  <a:pt x="2830" y="4146"/>
                </a:lnTo>
                <a:cubicBezTo>
                  <a:pt x="2781" y="5024"/>
                  <a:pt x="2732" y="4439"/>
                  <a:pt x="2708" y="5244"/>
                </a:cubicBezTo>
                <a:cubicBezTo>
                  <a:pt x="2732" y="5341"/>
                  <a:pt x="2732" y="5439"/>
                  <a:pt x="2732" y="5537"/>
                </a:cubicBezTo>
                <a:cubicBezTo>
                  <a:pt x="2732" y="5659"/>
                  <a:pt x="2732" y="5805"/>
                  <a:pt x="2708" y="5951"/>
                </a:cubicBezTo>
                <a:cubicBezTo>
                  <a:pt x="2805" y="6049"/>
                  <a:pt x="2927" y="6146"/>
                  <a:pt x="3000" y="6171"/>
                </a:cubicBezTo>
                <a:cubicBezTo>
                  <a:pt x="3000" y="6171"/>
                  <a:pt x="3098" y="6293"/>
                  <a:pt x="3073" y="6293"/>
                </a:cubicBezTo>
                <a:cubicBezTo>
                  <a:pt x="3147" y="6293"/>
                  <a:pt x="3220" y="6390"/>
                  <a:pt x="3317" y="6463"/>
                </a:cubicBezTo>
                <a:cubicBezTo>
                  <a:pt x="3342" y="6463"/>
                  <a:pt x="3317" y="6415"/>
                  <a:pt x="3293" y="6390"/>
                </a:cubicBezTo>
                <a:lnTo>
                  <a:pt x="3293" y="6390"/>
                </a:lnTo>
                <a:lnTo>
                  <a:pt x="3366" y="6463"/>
                </a:lnTo>
                <a:lnTo>
                  <a:pt x="3464" y="6537"/>
                </a:lnTo>
                <a:cubicBezTo>
                  <a:pt x="3511" y="6584"/>
                  <a:pt x="3528" y="6611"/>
                  <a:pt x="3514" y="6611"/>
                </a:cubicBezTo>
                <a:cubicBezTo>
                  <a:pt x="3506" y="6611"/>
                  <a:pt x="3490" y="6603"/>
                  <a:pt x="3464" y="6585"/>
                </a:cubicBezTo>
                <a:lnTo>
                  <a:pt x="3464" y="6585"/>
                </a:lnTo>
                <a:cubicBezTo>
                  <a:pt x="3537" y="6634"/>
                  <a:pt x="3634" y="6683"/>
                  <a:pt x="3756" y="6756"/>
                </a:cubicBezTo>
                <a:lnTo>
                  <a:pt x="4269" y="7122"/>
                </a:lnTo>
                <a:cubicBezTo>
                  <a:pt x="4488" y="7024"/>
                  <a:pt x="4732" y="6878"/>
                  <a:pt x="5000" y="6732"/>
                </a:cubicBezTo>
                <a:cubicBezTo>
                  <a:pt x="5293" y="6537"/>
                  <a:pt x="5586" y="6317"/>
                  <a:pt x="5854" y="6098"/>
                </a:cubicBezTo>
                <a:cubicBezTo>
                  <a:pt x="6000" y="5976"/>
                  <a:pt x="6171" y="5854"/>
                  <a:pt x="6293" y="5732"/>
                </a:cubicBezTo>
                <a:lnTo>
                  <a:pt x="6708" y="5341"/>
                </a:lnTo>
                <a:lnTo>
                  <a:pt x="7147" y="4951"/>
                </a:lnTo>
                <a:cubicBezTo>
                  <a:pt x="7268" y="4829"/>
                  <a:pt x="7390" y="4732"/>
                  <a:pt x="7512" y="4634"/>
                </a:cubicBezTo>
                <a:lnTo>
                  <a:pt x="7683" y="4488"/>
                </a:lnTo>
                <a:cubicBezTo>
                  <a:pt x="7683" y="4439"/>
                  <a:pt x="7683" y="4463"/>
                  <a:pt x="7659" y="4390"/>
                </a:cubicBezTo>
                <a:cubicBezTo>
                  <a:pt x="7647" y="4366"/>
                  <a:pt x="7653" y="4366"/>
                  <a:pt x="7662" y="4366"/>
                </a:cubicBezTo>
                <a:cubicBezTo>
                  <a:pt x="7671" y="4366"/>
                  <a:pt x="7683" y="4366"/>
                  <a:pt x="7683" y="4341"/>
                </a:cubicBezTo>
                <a:cubicBezTo>
                  <a:pt x="7683" y="4423"/>
                  <a:pt x="7700" y="4402"/>
                  <a:pt x="7706" y="4422"/>
                </a:cubicBezTo>
                <a:lnTo>
                  <a:pt x="7706" y="4422"/>
                </a:lnTo>
                <a:lnTo>
                  <a:pt x="7708" y="4415"/>
                </a:lnTo>
                <a:lnTo>
                  <a:pt x="7708" y="4463"/>
                </a:lnTo>
                <a:cubicBezTo>
                  <a:pt x="7732" y="4463"/>
                  <a:pt x="7732" y="4439"/>
                  <a:pt x="7756" y="4415"/>
                </a:cubicBezTo>
                <a:cubicBezTo>
                  <a:pt x="7781" y="4415"/>
                  <a:pt x="7756" y="4415"/>
                  <a:pt x="7756" y="4463"/>
                </a:cubicBezTo>
                <a:lnTo>
                  <a:pt x="7805" y="4463"/>
                </a:lnTo>
                <a:cubicBezTo>
                  <a:pt x="7800" y="4469"/>
                  <a:pt x="7799" y="4470"/>
                  <a:pt x="7801" y="4470"/>
                </a:cubicBezTo>
                <a:cubicBezTo>
                  <a:pt x="7807" y="4470"/>
                  <a:pt x="7835" y="4456"/>
                  <a:pt x="7858" y="4456"/>
                </a:cubicBezTo>
                <a:cubicBezTo>
                  <a:pt x="7866" y="4456"/>
                  <a:pt x="7873" y="4458"/>
                  <a:pt x="7878" y="4463"/>
                </a:cubicBezTo>
                <a:cubicBezTo>
                  <a:pt x="7878" y="4476"/>
                  <a:pt x="7872" y="4476"/>
                  <a:pt x="7869" y="4476"/>
                </a:cubicBezTo>
                <a:cubicBezTo>
                  <a:pt x="7866" y="4476"/>
                  <a:pt x="7866" y="4476"/>
                  <a:pt x="7878" y="4488"/>
                </a:cubicBezTo>
                <a:cubicBezTo>
                  <a:pt x="7878" y="4512"/>
                  <a:pt x="7878" y="4537"/>
                  <a:pt x="7878" y="4537"/>
                </a:cubicBezTo>
                <a:cubicBezTo>
                  <a:pt x="7878" y="4537"/>
                  <a:pt x="7878" y="4561"/>
                  <a:pt x="7878" y="4561"/>
                </a:cubicBezTo>
                <a:lnTo>
                  <a:pt x="7878" y="4707"/>
                </a:lnTo>
                <a:cubicBezTo>
                  <a:pt x="7878" y="4747"/>
                  <a:pt x="7878" y="4818"/>
                  <a:pt x="7904" y="4818"/>
                </a:cubicBezTo>
                <a:cubicBezTo>
                  <a:pt x="7910" y="4818"/>
                  <a:pt x="7918" y="4814"/>
                  <a:pt x="7927" y="4805"/>
                </a:cubicBezTo>
                <a:lnTo>
                  <a:pt x="7927" y="4805"/>
                </a:lnTo>
                <a:cubicBezTo>
                  <a:pt x="7890" y="4842"/>
                  <a:pt x="7838" y="5038"/>
                  <a:pt x="7816" y="5038"/>
                </a:cubicBezTo>
                <a:cubicBezTo>
                  <a:pt x="7809" y="5038"/>
                  <a:pt x="7805" y="5021"/>
                  <a:pt x="7805" y="4976"/>
                </a:cubicBezTo>
                <a:cubicBezTo>
                  <a:pt x="7781" y="5073"/>
                  <a:pt x="7781" y="5171"/>
                  <a:pt x="7756" y="5293"/>
                </a:cubicBezTo>
                <a:lnTo>
                  <a:pt x="7805" y="5146"/>
                </a:lnTo>
                <a:lnTo>
                  <a:pt x="7805" y="5146"/>
                </a:lnTo>
                <a:cubicBezTo>
                  <a:pt x="7732" y="5415"/>
                  <a:pt x="7708" y="5683"/>
                  <a:pt x="7683" y="5976"/>
                </a:cubicBezTo>
                <a:lnTo>
                  <a:pt x="7732" y="5829"/>
                </a:lnTo>
                <a:lnTo>
                  <a:pt x="7732" y="5829"/>
                </a:lnTo>
                <a:cubicBezTo>
                  <a:pt x="7732" y="6024"/>
                  <a:pt x="7683" y="6195"/>
                  <a:pt x="7586" y="6341"/>
                </a:cubicBezTo>
                <a:lnTo>
                  <a:pt x="7610" y="6098"/>
                </a:lnTo>
                <a:lnTo>
                  <a:pt x="7610" y="6098"/>
                </a:lnTo>
                <a:cubicBezTo>
                  <a:pt x="7537" y="6415"/>
                  <a:pt x="7488" y="6732"/>
                  <a:pt x="7464" y="7049"/>
                </a:cubicBezTo>
                <a:lnTo>
                  <a:pt x="7488" y="6951"/>
                </a:lnTo>
                <a:lnTo>
                  <a:pt x="7488" y="6951"/>
                </a:lnTo>
                <a:cubicBezTo>
                  <a:pt x="7488" y="7040"/>
                  <a:pt x="7470" y="7237"/>
                  <a:pt x="7445" y="7493"/>
                </a:cubicBezTo>
                <a:lnTo>
                  <a:pt x="7445" y="7493"/>
                </a:lnTo>
                <a:cubicBezTo>
                  <a:pt x="7435" y="7507"/>
                  <a:pt x="7425" y="7522"/>
                  <a:pt x="7415" y="7537"/>
                </a:cubicBezTo>
                <a:lnTo>
                  <a:pt x="7440" y="7546"/>
                </a:lnTo>
                <a:lnTo>
                  <a:pt x="7440" y="7546"/>
                </a:lnTo>
                <a:cubicBezTo>
                  <a:pt x="7425" y="7698"/>
                  <a:pt x="7408" y="7869"/>
                  <a:pt x="7390" y="8049"/>
                </a:cubicBezTo>
                <a:lnTo>
                  <a:pt x="9073" y="8683"/>
                </a:lnTo>
                <a:cubicBezTo>
                  <a:pt x="9488" y="8024"/>
                  <a:pt x="9976" y="7268"/>
                  <a:pt x="10098" y="7073"/>
                </a:cubicBezTo>
                <a:lnTo>
                  <a:pt x="10098" y="7073"/>
                </a:lnTo>
                <a:lnTo>
                  <a:pt x="9951" y="7171"/>
                </a:lnTo>
                <a:lnTo>
                  <a:pt x="9951" y="7171"/>
                </a:lnTo>
                <a:lnTo>
                  <a:pt x="10119" y="6907"/>
                </a:lnTo>
                <a:lnTo>
                  <a:pt x="10119" y="6907"/>
                </a:lnTo>
                <a:cubicBezTo>
                  <a:pt x="10103" y="6944"/>
                  <a:pt x="10142" y="7109"/>
                  <a:pt x="10125" y="7143"/>
                </a:cubicBezTo>
                <a:lnTo>
                  <a:pt x="10125" y="7143"/>
                </a:lnTo>
                <a:cubicBezTo>
                  <a:pt x="10417" y="6730"/>
                  <a:pt x="10757" y="6365"/>
                  <a:pt x="11098" y="6000"/>
                </a:cubicBezTo>
                <a:cubicBezTo>
                  <a:pt x="11220" y="5878"/>
                  <a:pt x="11342" y="5756"/>
                  <a:pt x="11464" y="5659"/>
                </a:cubicBezTo>
                <a:lnTo>
                  <a:pt x="11659" y="5488"/>
                </a:lnTo>
                <a:cubicBezTo>
                  <a:pt x="11707" y="5463"/>
                  <a:pt x="11732" y="5439"/>
                  <a:pt x="11781" y="5415"/>
                </a:cubicBezTo>
                <a:lnTo>
                  <a:pt x="11829" y="5366"/>
                </a:lnTo>
                <a:cubicBezTo>
                  <a:pt x="11903" y="5293"/>
                  <a:pt x="12000" y="5244"/>
                  <a:pt x="12098" y="5195"/>
                </a:cubicBezTo>
                <a:cubicBezTo>
                  <a:pt x="12122" y="5195"/>
                  <a:pt x="12171" y="5171"/>
                  <a:pt x="12195" y="5171"/>
                </a:cubicBezTo>
                <a:lnTo>
                  <a:pt x="12268" y="5171"/>
                </a:lnTo>
                <a:lnTo>
                  <a:pt x="12268" y="5293"/>
                </a:lnTo>
                <a:cubicBezTo>
                  <a:pt x="12244" y="5415"/>
                  <a:pt x="12195" y="5415"/>
                  <a:pt x="12195" y="5415"/>
                </a:cubicBezTo>
                <a:cubicBezTo>
                  <a:pt x="12195" y="5427"/>
                  <a:pt x="12201" y="5433"/>
                  <a:pt x="12207" y="5433"/>
                </a:cubicBezTo>
                <a:cubicBezTo>
                  <a:pt x="12214" y="5433"/>
                  <a:pt x="12220" y="5427"/>
                  <a:pt x="12220" y="5415"/>
                </a:cubicBezTo>
                <a:cubicBezTo>
                  <a:pt x="12244" y="5415"/>
                  <a:pt x="12244" y="5415"/>
                  <a:pt x="12244" y="5439"/>
                </a:cubicBezTo>
                <a:cubicBezTo>
                  <a:pt x="12244" y="5488"/>
                  <a:pt x="12195" y="5488"/>
                  <a:pt x="12195" y="5488"/>
                </a:cubicBezTo>
                <a:cubicBezTo>
                  <a:pt x="12195" y="5488"/>
                  <a:pt x="12195" y="5519"/>
                  <a:pt x="12208" y="5519"/>
                </a:cubicBezTo>
                <a:cubicBezTo>
                  <a:pt x="12211" y="5519"/>
                  <a:pt x="12215" y="5517"/>
                  <a:pt x="12220" y="5512"/>
                </a:cubicBezTo>
                <a:cubicBezTo>
                  <a:pt x="12244" y="5512"/>
                  <a:pt x="12293" y="5439"/>
                  <a:pt x="12342" y="5390"/>
                </a:cubicBezTo>
                <a:lnTo>
                  <a:pt x="12342" y="5512"/>
                </a:lnTo>
                <a:lnTo>
                  <a:pt x="12293" y="5512"/>
                </a:lnTo>
                <a:cubicBezTo>
                  <a:pt x="12293" y="5512"/>
                  <a:pt x="12317" y="5512"/>
                  <a:pt x="12366" y="5537"/>
                </a:cubicBezTo>
                <a:cubicBezTo>
                  <a:pt x="12366" y="5561"/>
                  <a:pt x="12390" y="5561"/>
                  <a:pt x="12390" y="5585"/>
                </a:cubicBezTo>
                <a:cubicBezTo>
                  <a:pt x="12390" y="5610"/>
                  <a:pt x="12390" y="5610"/>
                  <a:pt x="12390" y="5634"/>
                </a:cubicBezTo>
                <a:lnTo>
                  <a:pt x="12390" y="5707"/>
                </a:lnTo>
                <a:cubicBezTo>
                  <a:pt x="12390" y="5976"/>
                  <a:pt x="12390" y="6268"/>
                  <a:pt x="12366" y="6561"/>
                </a:cubicBezTo>
                <a:cubicBezTo>
                  <a:pt x="12366" y="6707"/>
                  <a:pt x="12342" y="6854"/>
                  <a:pt x="12342" y="7000"/>
                </a:cubicBezTo>
                <a:lnTo>
                  <a:pt x="12293" y="7439"/>
                </a:lnTo>
                <a:cubicBezTo>
                  <a:pt x="12268" y="7439"/>
                  <a:pt x="12244" y="7293"/>
                  <a:pt x="12244" y="7171"/>
                </a:cubicBezTo>
                <a:cubicBezTo>
                  <a:pt x="12244" y="7268"/>
                  <a:pt x="12244" y="7341"/>
                  <a:pt x="12220" y="7439"/>
                </a:cubicBezTo>
                <a:cubicBezTo>
                  <a:pt x="12227" y="7415"/>
                  <a:pt x="12233" y="7406"/>
                  <a:pt x="12236" y="7406"/>
                </a:cubicBezTo>
                <a:cubicBezTo>
                  <a:pt x="12252" y="7406"/>
                  <a:pt x="12231" y="7601"/>
                  <a:pt x="12238" y="7601"/>
                </a:cubicBezTo>
                <a:cubicBezTo>
                  <a:pt x="12239" y="7601"/>
                  <a:pt x="12241" y="7596"/>
                  <a:pt x="12244" y="7585"/>
                </a:cubicBezTo>
                <a:lnTo>
                  <a:pt x="12244" y="7585"/>
                </a:lnTo>
                <a:cubicBezTo>
                  <a:pt x="12317" y="8000"/>
                  <a:pt x="12171" y="8561"/>
                  <a:pt x="12220" y="8951"/>
                </a:cubicBezTo>
                <a:lnTo>
                  <a:pt x="13073" y="9415"/>
                </a:lnTo>
                <a:cubicBezTo>
                  <a:pt x="13342" y="9585"/>
                  <a:pt x="13634" y="9707"/>
                  <a:pt x="13927" y="9829"/>
                </a:cubicBezTo>
                <a:cubicBezTo>
                  <a:pt x="13927" y="9902"/>
                  <a:pt x="13927" y="10000"/>
                  <a:pt x="13902" y="10073"/>
                </a:cubicBezTo>
                <a:cubicBezTo>
                  <a:pt x="13951" y="9951"/>
                  <a:pt x="13951" y="9829"/>
                  <a:pt x="13951" y="9732"/>
                </a:cubicBezTo>
                <a:lnTo>
                  <a:pt x="13878" y="9707"/>
                </a:lnTo>
                <a:cubicBezTo>
                  <a:pt x="13878" y="9439"/>
                  <a:pt x="13927" y="9634"/>
                  <a:pt x="13927" y="9390"/>
                </a:cubicBezTo>
                <a:cubicBezTo>
                  <a:pt x="13976" y="9390"/>
                  <a:pt x="13976" y="9610"/>
                  <a:pt x="13976" y="9829"/>
                </a:cubicBezTo>
                <a:cubicBezTo>
                  <a:pt x="14000" y="9683"/>
                  <a:pt x="14000" y="9512"/>
                  <a:pt x="13976" y="9366"/>
                </a:cubicBezTo>
                <a:cubicBezTo>
                  <a:pt x="13985" y="9299"/>
                  <a:pt x="13995" y="9288"/>
                  <a:pt x="14006" y="9288"/>
                </a:cubicBezTo>
                <a:cubicBezTo>
                  <a:pt x="14011" y="9288"/>
                  <a:pt x="14016" y="9290"/>
                  <a:pt x="14022" y="9290"/>
                </a:cubicBezTo>
                <a:cubicBezTo>
                  <a:pt x="14036" y="9290"/>
                  <a:pt x="14052" y="9278"/>
                  <a:pt x="14073" y="9195"/>
                </a:cubicBezTo>
                <a:cubicBezTo>
                  <a:pt x="14049" y="9000"/>
                  <a:pt x="14049" y="8829"/>
                  <a:pt x="14073" y="8634"/>
                </a:cubicBezTo>
                <a:cubicBezTo>
                  <a:pt x="14146" y="8195"/>
                  <a:pt x="14049" y="7951"/>
                  <a:pt x="14122" y="7537"/>
                </a:cubicBezTo>
                <a:lnTo>
                  <a:pt x="14122" y="7537"/>
                </a:lnTo>
                <a:lnTo>
                  <a:pt x="14122" y="7585"/>
                </a:lnTo>
                <a:cubicBezTo>
                  <a:pt x="14169" y="7444"/>
                  <a:pt x="14171" y="7165"/>
                  <a:pt x="14193" y="6882"/>
                </a:cubicBezTo>
                <a:lnTo>
                  <a:pt x="14193" y="6882"/>
                </a:lnTo>
                <a:cubicBezTo>
                  <a:pt x="14188" y="6910"/>
                  <a:pt x="14177" y="6934"/>
                  <a:pt x="14167" y="6934"/>
                </a:cubicBezTo>
                <a:cubicBezTo>
                  <a:pt x="14156" y="6934"/>
                  <a:pt x="14146" y="6906"/>
                  <a:pt x="14146" y="6829"/>
                </a:cubicBezTo>
                <a:cubicBezTo>
                  <a:pt x="14195" y="6537"/>
                  <a:pt x="14171" y="6293"/>
                  <a:pt x="14220" y="6073"/>
                </a:cubicBezTo>
                <a:lnTo>
                  <a:pt x="14171" y="5829"/>
                </a:lnTo>
                <a:lnTo>
                  <a:pt x="14171" y="5561"/>
                </a:lnTo>
                <a:cubicBezTo>
                  <a:pt x="14171" y="5366"/>
                  <a:pt x="14171" y="5195"/>
                  <a:pt x="14146" y="5024"/>
                </a:cubicBezTo>
                <a:cubicBezTo>
                  <a:pt x="14098" y="4634"/>
                  <a:pt x="14049" y="4171"/>
                  <a:pt x="13976" y="3659"/>
                </a:cubicBezTo>
                <a:lnTo>
                  <a:pt x="13317" y="3244"/>
                </a:lnTo>
                <a:cubicBezTo>
                  <a:pt x="13220" y="3171"/>
                  <a:pt x="13098" y="3122"/>
                  <a:pt x="12976" y="3049"/>
                </a:cubicBezTo>
                <a:lnTo>
                  <a:pt x="12537" y="2829"/>
                </a:lnTo>
                <a:cubicBezTo>
                  <a:pt x="12244" y="2927"/>
                  <a:pt x="11976" y="3073"/>
                  <a:pt x="11683" y="3195"/>
                </a:cubicBezTo>
                <a:cubicBezTo>
                  <a:pt x="11537" y="3268"/>
                  <a:pt x="11390" y="3341"/>
                  <a:pt x="11268" y="3439"/>
                </a:cubicBezTo>
                <a:lnTo>
                  <a:pt x="11049" y="3561"/>
                </a:lnTo>
                <a:cubicBezTo>
                  <a:pt x="10976" y="3585"/>
                  <a:pt x="10903" y="3659"/>
                  <a:pt x="10829" y="3683"/>
                </a:cubicBezTo>
                <a:lnTo>
                  <a:pt x="10610" y="3829"/>
                </a:lnTo>
                <a:lnTo>
                  <a:pt x="10488" y="3951"/>
                </a:lnTo>
                <a:lnTo>
                  <a:pt x="10244" y="4122"/>
                </a:lnTo>
                <a:cubicBezTo>
                  <a:pt x="10098" y="4268"/>
                  <a:pt x="9951" y="4390"/>
                  <a:pt x="9829" y="4512"/>
                </a:cubicBezTo>
                <a:cubicBezTo>
                  <a:pt x="9812" y="4530"/>
                  <a:pt x="9794" y="4548"/>
                  <a:pt x="9776" y="4565"/>
                </a:cubicBezTo>
                <a:lnTo>
                  <a:pt x="9776" y="4565"/>
                </a:lnTo>
                <a:cubicBezTo>
                  <a:pt x="9804" y="4117"/>
                  <a:pt x="9797" y="3672"/>
                  <a:pt x="9756" y="3244"/>
                </a:cubicBezTo>
                <a:cubicBezTo>
                  <a:pt x="9781" y="3122"/>
                  <a:pt x="9781" y="3000"/>
                  <a:pt x="9756" y="2878"/>
                </a:cubicBezTo>
                <a:cubicBezTo>
                  <a:pt x="9756" y="2756"/>
                  <a:pt x="9732" y="2634"/>
                  <a:pt x="9707" y="2512"/>
                </a:cubicBezTo>
                <a:lnTo>
                  <a:pt x="9317" y="2171"/>
                </a:lnTo>
                <a:lnTo>
                  <a:pt x="9317" y="2171"/>
                </a:lnTo>
                <a:cubicBezTo>
                  <a:pt x="9366" y="2244"/>
                  <a:pt x="9390" y="2268"/>
                  <a:pt x="9366" y="2268"/>
                </a:cubicBezTo>
                <a:cubicBezTo>
                  <a:pt x="9342" y="2268"/>
                  <a:pt x="9317" y="2244"/>
                  <a:pt x="9268" y="2220"/>
                </a:cubicBezTo>
                <a:lnTo>
                  <a:pt x="9098" y="2049"/>
                </a:lnTo>
                <a:cubicBezTo>
                  <a:pt x="8927" y="1976"/>
                  <a:pt x="8927" y="2000"/>
                  <a:pt x="8903" y="1976"/>
                </a:cubicBezTo>
                <a:cubicBezTo>
                  <a:pt x="8878" y="1976"/>
                  <a:pt x="8854" y="1976"/>
                  <a:pt x="8805" y="1951"/>
                </a:cubicBezTo>
                <a:lnTo>
                  <a:pt x="8683" y="1927"/>
                </a:lnTo>
                <a:lnTo>
                  <a:pt x="8464" y="1829"/>
                </a:lnTo>
                <a:lnTo>
                  <a:pt x="8366" y="1805"/>
                </a:lnTo>
                <a:cubicBezTo>
                  <a:pt x="8220" y="1854"/>
                  <a:pt x="8049" y="1927"/>
                  <a:pt x="7829" y="2000"/>
                </a:cubicBezTo>
                <a:lnTo>
                  <a:pt x="7683" y="2073"/>
                </a:lnTo>
                <a:lnTo>
                  <a:pt x="7488" y="2171"/>
                </a:lnTo>
                <a:lnTo>
                  <a:pt x="7122" y="2366"/>
                </a:lnTo>
                <a:cubicBezTo>
                  <a:pt x="6878" y="2537"/>
                  <a:pt x="6586" y="2707"/>
                  <a:pt x="6342" y="2927"/>
                </a:cubicBezTo>
                <a:cubicBezTo>
                  <a:pt x="6171" y="3073"/>
                  <a:pt x="6000" y="3220"/>
                  <a:pt x="5829" y="3366"/>
                </a:cubicBezTo>
                <a:lnTo>
                  <a:pt x="5342" y="3805"/>
                </a:lnTo>
                <a:cubicBezTo>
                  <a:pt x="5220" y="3902"/>
                  <a:pt x="5244" y="3902"/>
                  <a:pt x="5195" y="3927"/>
                </a:cubicBezTo>
                <a:lnTo>
                  <a:pt x="5147" y="3976"/>
                </a:lnTo>
                <a:cubicBezTo>
                  <a:pt x="5073" y="4049"/>
                  <a:pt x="5000" y="4098"/>
                  <a:pt x="4927" y="4122"/>
                </a:cubicBezTo>
                <a:cubicBezTo>
                  <a:pt x="4903" y="4146"/>
                  <a:pt x="4854" y="4171"/>
                  <a:pt x="4805" y="4171"/>
                </a:cubicBezTo>
                <a:lnTo>
                  <a:pt x="4781" y="4195"/>
                </a:lnTo>
                <a:cubicBezTo>
                  <a:pt x="4781" y="4171"/>
                  <a:pt x="4781" y="4146"/>
                  <a:pt x="4781" y="4122"/>
                </a:cubicBezTo>
                <a:cubicBezTo>
                  <a:pt x="4781" y="4098"/>
                  <a:pt x="4781" y="4049"/>
                  <a:pt x="4781" y="4000"/>
                </a:cubicBezTo>
                <a:lnTo>
                  <a:pt x="4781" y="3976"/>
                </a:lnTo>
                <a:cubicBezTo>
                  <a:pt x="4781" y="3951"/>
                  <a:pt x="4781" y="3927"/>
                  <a:pt x="4781" y="3902"/>
                </a:cubicBezTo>
                <a:lnTo>
                  <a:pt x="4781" y="3756"/>
                </a:lnTo>
                <a:cubicBezTo>
                  <a:pt x="4781" y="3512"/>
                  <a:pt x="4830" y="3293"/>
                  <a:pt x="4830" y="3049"/>
                </a:cubicBezTo>
                <a:cubicBezTo>
                  <a:pt x="4854" y="2805"/>
                  <a:pt x="4878" y="2537"/>
                  <a:pt x="4903" y="2293"/>
                </a:cubicBezTo>
                <a:cubicBezTo>
                  <a:pt x="4951" y="1781"/>
                  <a:pt x="4976" y="1293"/>
                  <a:pt x="5025" y="829"/>
                </a:cubicBezTo>
                <a:lnTo>
                  <a:pt x="4781" y="610"/>
                </a:lnTo>
                <a:lnTo>
                  <a:pt x="4756" y="585"/>
                </a:lnTo>
                <a:lnTo>
                  <a:pt x="4756" y="561"/>
                </a:lnTo>
                <a:lnTo>
                  <a:pt x="4732" y="537"/>
                </a:lnTo>
                <a:lnTo>
                  <a:pt x="4683" y="464"/>
                </a:lnTo>
                <a:lnTo>
                  <a:pt x="4561" y="342"/>
                </a:lnTo>
                <a:lnTo>
                  <a:pt x="4561" y="342"/>
                </a:lnTo>
                <a:cubicBezTo>
                  <a:pt x="4391" y="195"/>
                  <a:pt x="4439" y="146"/>
                  <a:pt x="4342" y="49"/>
                </a:cubicBezTo>
                <a:lnTo>
                  <a:pt x="43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8"/>
          <p:cNvSpPr/>
          <p:nvPr/>
        </p:nvSpPr>
        <p:spPr>
          <a:xfrm rot="-8386458">
            <a:off x="8471017" y="4609639"/>
            <a:ext cx="388388" cy="262585"/>
          </a:xfrm>
          <a:custGeom>
            <a:avLst/>
            <a:gdLst/>
            <a:ahLst/>
            <a:cxnLst/>
            <a:rect l="l" t="t" r="r" b="b"/>
            <a:pathLst>
              <a:path w="16415" h="11098" extrusionOk="0">
                <a:moveTo>
                  <a:pt x="14537" y="2268"/>
                </a:moveTo>
                <a:cubicBezTo>
                  <a:pt x="14546" y="2287"/>
                  <a:pt x="14555" y="2306"/>
                  <a:pt x="14564" y="2325"/>
                </a:cubicBezTo>
                <a:lnTo>
                  <a:pt x="14564" y="2325"/>
                </a:lnTo>
                <a:cubicBezTo>
                  <a:pt x="14559" y="2307"/>
                  <a:pt x="14549" y="2287"/>
                  <a:pt x="14537" y="2268"/>
                </a:cubicBezTo>
                <a:close/>
                <a:moveTo>
                  <a:pt x="11890" y="6000"/>
                </a:moveTo>
                <a:lnTo>
                  <a:pt x="11890" y="6000"/>
                </a:lnTo>
                <a:cubicBezTo>
                  <a:pt x="11886" y="6017"/>
                  <a:pt x="11882" y="6034"/>
                  <a:pt x="11878" y="6049"/>
                </a:cubicBezTo>
                <a:cubicBezTo>
                  <a:pt x="11887" y="6040"/>
                  <a:pt x="11891" y="6022"/>
                  <a:pt x="11890" y="6000"/>
                </a:cubicBezTo>
                <a:close/>
                <a:moveTo>
                  <a:pt x="6388" y="9388"/>
                </a:moveTo>
                <a:lnTo>
                  <a:pt x="6388" y="9388"/>
                </a:lnTo>
                <a:cubicBezTo>
                  <a:pt x="6383" y="9395"/>
                  <a:pt x="6380" y="9400"/>
                  <a:pt x="6381" y="9400"/>
                </a:cubicBezTo>
                <a:cubicBezTo>
                  <a:pt x="6381" y="9400"/>
                  <a:pt x="6384" y="9397"/>
                  <a:pt x="6391" y="9390"/>
                </a:cubicBezTo>
                <a:cubicBezTo>
                  <a:pt x="6391" y="9390"/>
                  <a:pt x="6390" y="9389"/>
                  <a:pt x="6388" y="9388"/>
                </a:cubicBezTo>
                <a:close/>
                <a:moveTo>
                  <a:pt x="13000" y="0"/>
                </a:moveTo>
                <a:lnTo>
                  <a:pt x="12171" y="49"/>
                </a:lnTo>
                <a:cubicBezTo>
                  <a:pt x="12074" y="49"/>
                  <a:pt x="12000" y="73"/>
                  <a:pt x="11903" y="73"/>
                </a:cubicBezTo>
                <a:lnTo>
                  <a:pt x="11659" y="146"/>
                </a:lnTo>
                <a:lnTo>
                  <a:pt x="11391" y="220"/>
                </a:lnTo>
                <a:lnTo>
                  <a:pt x="11000" y="293"/>
                </a:lnTo>
                <a:cubicBezTo>
                  <a:pt x="10952" y="439"/>
                  <a:pt x="10903" y="610"/>
                  <a:pt x="10878" y="756"/>
                </a:cubicBezTo>
                <a:cubicBezTo>
                  <a:pt x="10830" y="902"/>
                  <a:pt x="10781" y="1073"/>
                  <a:pt x="10757" y="1219"/>
                </a:cubicBezTo>
                <a:cubicBezTo>
                  <a:pt x="10708" y="1561"/>
                  <a:pt x="10635" y="1878"/>
                  <a:pt x="10586" y="2219"/>
                </a:cubicBezTo>
                <a:cubicBezTo>
                  <a:pt x="10561" y="2366"/>
                  <a:pt x="10513" y="2537"/>
                  <a:pt x="10488" y="2707"/>
                </a:cubicBezTo>
                <a:cubicBezTo>
                  <a:pt x="10464" y="2854"/>
                  <a:pt x="10439" y="3024"/>
                  <a:pt x="10439" y="3195"/>
                </a:cubicBezTo>
                <a:cubicBezTo>
                  <a:pt x="10415" y="3341"/>
                  <a:pt x="10391" y="3561"/>
                  <a:pt x="10366" y="3732"/>
                </a:cubicBezTo>
                <a:cubicBezTo>
                  <a:pt x="10318" y="4024"/>
                  <a:pt x="10293" y="4341"/>
                  <a:pt x="10269" y="4585"/>
                </a:cubicBezTo>
                <a:cubicBezTo>
                  <a:pt x="10269" y="4707"/>
                  <a:pt x="10220" y="4829"/>
                  <a:pt x="10220" y="4927"/>
                </a:cubicBezTo>
                <a:cubicBezTo>
                  <a:pt x="10220" y="4975"/>
                  <a:pt x="10220" y="5000"/>
                  <a:pt x="10196" y="5049"/>
                </a:cubicBezTo>
                <a:cubicBezTo>
                  <a:pt x="10196" y="5097"/>
                  <a:pt x="10171" y="5146"/>
                  <a:pt x="10171" y="5195"/>
                </a:cubicBezTo>
                <a:cubicBezTo>
                  <a:pt x="10171" y="5244"/>
                  <a:pt x="10147" y="5293"/>
                  <a:pt x="10147" y="5317"/>
                </a:cubicBezTo>
                <a:cubicBezTo>
                  <a:pt x="10122" y="5293"/>
                  <a:pt x="10074" y="5268"/>
                  <a:pt x="10049" y="5244"/>
                </a:cubicBezTo>
                <a:lnTo>
                  <a:pt x="9927" y="5146"/>
                </a:lnTo>
                <a:lnTo>
                  <a:pt x="9171" y="4366"/>
                </a:lnTo>
                <a:cubicBezTo>
                  <a:pt x="8927" y="4097"/>
                  <a:pt x="8683" y="3854"/>
                  <a:pt x="8440" y="3634"/>
                </a:cubicBezTo>
                <a:lnTo>
                  <a:pt x="8074" y="3268"/>
                </a:lnTo>
                <a:cubicBezTo>
                  <a:pt x="7879" y="3097"/>
                  <a:pt x="7683" y="2902"/>
                  <a:pt x="7513" y="2780"/>
                </a:cubicBezTo>
                <a:cubicBezTo>
                  <a:pt x="7269" y="2537"/>
                  <a:pt x="6952" y="2268"/>
                  <a:pt x="6635" y="2024"/>
                </a:cubicBezTo>
                <a:cubicBezTo>
                  <a:pt x="6562" y="2024"/>
                  <a:pt x="6513" y="2024"/>
                  <a:pt x="6464" y="2049"/>
                </a:cubicBezTo>
                <a:lnTo>
                  <a:pt x="6318" y="2049"/>
                </a:lnTo>
                <a:cubicBezTo>
                  <a:pt x="6488" y="2049"/>
                  <a:pt x="6440" y="2098"/>
                  <a:pt x="6318" y="2122"/>
                </a:cubicBezTo>
                <a:cubicBezTo>
                  <a:pt x="5708" y="2195"/>
                  <a:pt x="5927" y="2171"/>
                  <a:pt x="5805" y="2195"/>
                </a:cubicBezTo>
                <a:cubicBezTo>
                  <a:pt x="5805" y="2195"/>
                  <a:pt x="5757" y="2219"/>
                  <a:pt x="5708" y="2268"/>
                </a:cubicBezTo>
                <a:lnTo>
                  <a:pt x="5488" y="2390"/>
                </a:lnTo>
                <a:cubicBezTo>
                  <a:pt x="5366" y="2439"/>
                  <a:pt x="5269" y="2512"/>
                  <a:pt x="5074" y="2610"/>
                </a:cubicBezTo>
                <a:cubicBezTo>
                  <a:pt x="5025" y="2805"/>
                  <a:pt x="4952" y="2976"/>
                  <a:pt x="4903" y="3219"/>
                </a:cubicBezTo>
                <a:cubicBezTo>
                  <a:pt x="4879" y="3341"/>
                  <a:pt x="4830" y="3463"/>
                  <a:pt x="4805" y="3585"/>
                </a:cubicBezTo>
                <a:cubicBezTo>
                  <a:pt x="4757" y="3707"/>
                  <a:pt x="4732" y="3829"/>
                  <a:pt x="4708" y="3976"/>
                </a:cubicBezTo>
                <a:cubicBezTo>
                  <a:pt x="4683" y="4097"/>
                  <a:pt x="4659" y="4244"/>
                  <a:pt x="4635" y="4390"/>
                </a:cubicBezTo>
                <a:cubicBezTo>
                  <a:pt x="4635" y="4463"/>
                  <a:pt x="4610" y="4536"/>
                  <a:pt x="4610" y="4610"/>
                </a:cubicBezTo>
                <a:cubicBezTo>
                  <a:pt x="4610" y="4658"/>
                  <a:pt x="4610" y="4707"/>
                  <a:pt x="4586" y="4756"/>
                </a:cubicBezTo>
                <a:cubicBezTo>
                  <a:pt x="4562" y="4951"/>
                  <a:pt x="4562" y="5146"/>
                  <a:pt x="4537" y="5341"/>
                </a:cubicBezTo>
                <a:cubicBezTo>
                  <a:pt x="4513" y="5732"/>
                  <a:pt x="4513" y="6146"/>
                  <a:pt x="4537" y="6536"/>
                </a:cubicBezTo>
                <a:lnTo>
                  <a:pt x="4537" y="6683"/>
                </a:lnTo>
                <a:lnTo>
                  <a:pt x="4537" y="6805"/>
                </a:lnTo>
                <a:cubicBezTo>
                  <a:pt x="4537" y="6829"/>
                  <a:pt x="4537" y="6878"/>
                  <a:pt x="4537" y="6902"/>
                </a:cubicBezTo>
                <a:cubicBezTo>
                  <a:pt x="4562" y="6975"/>
                  <a:pt x="4562" y="7049"/>
                  <a:pt x="4586" y="7122"/>
                </a:cubicBezTo>
                <a:lnTo>
                  <a:pt x="4635" y="7195"/>
                </a:lnTo>
                <a:lnTo>
                  <a:pt x="4659" y="7219"/>
                </a:lnTo>
                <a:cubicBezTo>
                  <a:pt x="4647" y="7232"/>
                  <a:pt x="4635" y="7238"/>
                  <a:pt x="4623" y="7238"/>
                </a:cubicBezTo>
                <a:cubicBezTo>
                  <a:pt x="4610" y="7238"/>
                  <a:pt x="4598" y="7232"/>
                  <a:pt x="4586" y="7219"/>
                </a:cubicBezTo>
                <a:cubicBezTo>
                  <a:pt x="4537" y="7219"/>
                  <a:pt x="4488" y="7195"/>
                  <a:pt x="4440" y="7171"/>
                </a:cubicBezTo>
                <a:lnTo>
                  <a:pt x="4415" y="7171"/>
                </a:lnTo>
                <a:lnTo>
                  <a:pt x="4415" y="7146"/>
                </a:lnTo>
                <a:cubicBezTo>
                  <a:pt x="4366" y="7146"/>
                  <a:pt x="4318" y="7097"/>
                  <a:pt x="4269" y="7073"/>
                </a:cubicBezTo>
                <a:cubicBezTo>
                  <a:pt x="4244" y="7049"/>
                  <a:pt x="4196" y="7024"/>
                  <a:pt x="4171" y="7000"/>
                </a:cubicBezTo>
                <a:lnTo>
                  <a:pt x="4098" y="6951"/>
                </a:lnTo>
                <a:lnTo>
                  <a:pt x="4049" y="6902"/>
                </a:lnTo>
                <a:lnTo>
                  <a:pt x="3927" y="6805"/>
                </a:lnTo>
                <a:cubicBezTo>
                  <a:pt x="3757" y="6683"/>
                  <a:pt x="3610" y="6536"/>
                  <a:pt x="3440" y="6414"/>
                </a:cubicBezTo>
                <a:lnTo>
                  <a:pt x="2684" y="5805"/>
                </a:lnTo>
                <a:lnTo>
                  <a:pt x="2025" y="5244"/>
                </a:lnTo>
                <a:cubicBezTo>
                  <a:pt x="1830" y="5097"/>
                  <a:pt x="1684" y="5000"/>
                  <a:pt x="1586" y="4902"/>
                </a:cubicBezTo>
                <a:lnTo>
                  <a:pt x="1586" y="4902"/>
                </a:lnTo>
                <a:lnTo>
                  <a:pt x="1684" y="5000"/>
                </a:lnTo>
                <a:lnTo>
                  <a:pt x="1684" y="5000"/>
                </a:lnTo>
                <a:lnTo>
                  <a:pt x="1586" y="4927"/>
                </a:lnTo>
                <a:cubicBezTo>
                  <a:pt x="1366" y="5000"/>
                  <a:pt x="1147" y="5000"/>
                  <a:pt x="927" y="5000"/>
                </a:cubicBezTo>
                <a:cubicBezTo>
                  <a:pt x="976" y="5049"/>
                  <a:pt x="806" y="5097"/>
                  <a:pt x="659" y="5097"/>
                </a:cubicBezTo>
                <a:lnTo>
                  <a:pt x="635" y="5097"/>
                </a:lnTo>
                <a:lnTo>
                  <a:pt x="586" y="5122"/>
                </a:lnTo>
                <a:cubicBezTo>
                  <a:pt x="537" y="5195"/>
                  <a:pt x="464" y="5268"/>
                  <a:pt x="367" y="5390"/>
                </a:cubicBezTo>
                <a:lnTo>
                  <a:pt x="318" y="5463"/>
                </a:lnTo>
                <a:cubicBezTo>
                  <a:pt x="269" y="5512"/>
                  <a:pt x="245" y="5536"/>
                  <a:pt x="220" y="5585"/>
                </a:cubicBezTo>
                <a:lnTo>
                  <a:pt x="49" y="5780"/>
                </a:lnTo>
                <a:lnTo>
                  <a:pt x="49" y="6073"/>
                </a:lnTo>
                <a:lnTo>
                  <a:pt x="1" y="6024"/>
                </a:lnTo>
                <a:lnTo>
                  <a:pt x="1" y="6024"/>
                </a:lnTo>
                <a:cubicBezTo>
                  <a:pt x="25" y="6317"/>
                  <a:pt x="74" y="6707"/>
                  <a:pt x="74" y="7073"/>
                </a:cubicBezTo>
                <a:cubicBezTo>
                  <a:pt x="74" y="7244"/>
                  <a:pt x="98" y="7414"/>
                  <a:pt x="123" y="7610"/>
                </a:cubicBezTo>
                <a:cubicBezTo>
                  <a:pt x="147" y="7756"/>
                  <a:pt x="171" y="7902"/>
                  <a:pt x="196" y="8000"/>
                </a:cubicBezTo>
                <a:cubicBezTo>
                  <a:pt x="196" y="8122"/>
                  <a:pt x="220" y="8244"/>
                  <a:pt x="245" y="8390"/>
                </a:cubicBezTo>
                <a:cubicBezTo>
                  <a:pt x="245" y="8439"/>
                  <a:pt x="245" y="8488"/>
                  <a:pt x="269" y="8536"/>
                </a:cubicBezTo>
                <a:cubicBezTo>
                  <a:pt x="269" y="8585"/>
                  <a:pt x="269" y="8610"/>
                  <a:pt x="293" y="8658"/>
                </a:cubicBezTo>
                <a:cubicBezTo>
                  <a:pt x="318" y="8853"/>
                  <a:pt x="367" y="9049"/>
                  <a:pt x="391" y="9268"/>
                </a:cubicBezTo>
                <a:cubicBezTo>
                  <a:pt x="440" y="9463"/>
                  <a:pt x="513" y="9683"/>
                  <a:pt x="562" y="9878"/>
                </a:cubicBezTo>
                <a:cubicBezTo>
                  <a:pt x="635" y="10073"/>
                  <a:pt x="708" y="10268"/>
                  <a:pt x="806" y="10488"/>
                </a:cubicBezTo>
                <a:lnTo>
                  <a:pt x="806" y="10561"/>
                </a:lnTo>
                <a:cubicBezTo>
                  <a:pt x="806" y="10609"/>
                  <a:pt x="806" y="10683"/>
                  <a:pt x="830" y="10756"/>
                </a:cubicBezTo>
                <a:lnTo>
                  <a:pt x="903" y="11024"/>
                </a:lnTo>
                <a:lnTo>
                  <a:pt x="952" y="11097"/>
                </a:lnTo>
                <a:lnTo>
                  <a:pt x="1220" y="11097"/>
                </a:lnTo>
                <a:cubicBezTo>
                  <a:pt x="1391" y="11097"/>
                  <a:pt x="1586" y="11073"/>
                  <a:pt x="1781" y="11024"/>
                </a:cubicBezTo>
                <a:cubicBezTo>
                  <a:pt x="2171" y="10902"/>
                  <a:pt x="2537" y="10609"/>
                  <a:pt x="2488" y="10146"/>
                </a:cubicBezTo>
                <a:lnTo>
                  <a:pt x="2537" y="10146"/>
                </a:lnTo>
                <a:cubicBezTo>
                  <a:pt x="2537" y="10146"/>
                  <a:pt x="2464" y="10000"/>
                  <a:pt x="2464" y="10000"/>
                </a:cubicBezTo>
                <a:cubicBezTo>
                  <a:pt x="2415" y="9780"/>
                  <a:pt x="2318" y="9683"/>
                  <a:pt x="2366" y="9683"/>
                </a:cubicBezTo>
                <a:lnTo>
                  <a:pt x="2464" y="9975"/>
                </a:lnTo>
                <a:cubicBezTo>
                  <a:pt x="2445" y="9889"/>
                  <a:pt x="2441" y="9859"/>
                  <a:pt x="2447" y="9859"/>
                </a:cubicBezTo>
                <a:cubicBezTo>
                  <a:pt x="2457" y="9859"/>
                  <a:pt x="2493" y="9931"/>
                  <a:pt x="2537" y="9975"/>
                </a:cubicBezTo>
                <a:cubicBezTo>
                  <a:pt x="2488" y="9878"/>
                  <a:pt x="2488" y="9805"/>
                  <a:pt x="2464" y="9731"/>
                </a:cubicBezTo>
                <a:cubicBezTo>
                  <a:pt x="2458" y="9720"/>
                  <a:pt x="2455" y="9715"/>
                  <a:pt x="2454" y="9715"/>
                </a:cubicBezTo>
                <a:cubicBezTo>
                  <a:pt x="2450" y="9715"/>
                  <a:pt x="2464" y="9767"/>
                  <a:pt x="2464" y="9805"/>
                </a:cubicBezTo>
                <a:cubicBezTo>
                  <a:pt x="2391" y="9683"/>
                  <a:pt x="2318" y="9536"/>
                  <a:pt x="2269" y="9414"/>
                </a:cubicBezTo>
                <a:cubicBezTo>
                  <a:pt x="2220" y="9195"/>
                  <a:pt x="2342" y="9366"/>
                  <a:pt x="2269" y="9097"/>
                </a:cubicBezTo>
                <a:cubicBezTo>
                  <a:pt x="2220" y="8878"/>
                  <a:pt x="2171" y="8683"/>
                  <a:pt x="2123" y="8463"/>
                </a:cubicBezTo>
                <a:lnTo>
                  <a:pt x="2049" y="8122"/>
                </a:lnTo>
                <a:lnTo>
                  <a:pt x="2049" y="8049"/>
                </a:lnTo>
                <a:lnTo>
                  <a:pt x="2049" y="8024"/>
                </a:lnTo>
                <a:cubicBezTo>
                  <a:pt x="2049" y="7975"/>
                  <a:pt x="2049" y="7951"/>
                  <a:pt x="2074" y="7927"/>
                </a:cubicBezTo>
                <a:lnTo>
                  <a:pt x="2074" y="7878"/>
                </a:lnTo>
                <a:lnTo>
                  <a:pt x="2098" y="7878"/>
                </a:lnTo>
                <a:cubicBezTo>
                  <a:pt x="2123" y="7902"/>
                  <a:pt x="2098" y="7902"/>
                  <a:pt x="2123" y="7927"/>
                </a:cubicBezTo>
                <a:lnTo>
                  <a:pt x="2147" y="7927"/>
                </a:lnTo>
                <a:cubicBezTo>
                  <a:pt x="2147" y="7943"/>
                  <a:pt x="2147" y="7959"/>
                  <a:pt x="2147" y="7975"/>
                </a:cubicBezTo>
                <a:lnTo>
                  <a:pt x="2220" y="8049"/>
                </a:lnTo>
                <a:lnTo>
                  <a:pt x="2586" y="8317"/>
                </a:lnTo>
                <a:cubicBezTo>
                  <a:pt x="2635" y="8366"/>
                  <a:pt x="2708" y="8414"/>
                  <a:pt x="2781" y="8463"/>
                </a:cubicBezTo>
                <a:cubicBezTo>
                  <a:pt x="2830" y="8512"/>
                  <a:pt x="2879" y="8536"/>
                  <a:pt x="3001" y="8634"/>
                </a:cubicBezTo>
                <a:lnTo>
                  <a:pt x="3635" y="9073"/>
                </a:lnTo>
                <a:cubicBezTo>
                  <a:pt x="4025" y="9317"/>
                  <a:pt x="4293" y="9463"/>
                  <a:pt x="4293" y="9463"/>
                </a:cubicBezTo>
                <a:lnTo>
                  <a:pt x="4342" y="9390"/>
                </a:lnTo>
                <a:cubicBezTo>
                  <a:pt x="4513" y="9463"/>
                  <a:pt x="4659" y="9561"/>
                  <a:pt x="4805" y="9683"/>
                </a:cubicBezTo>
                <a:cubicBezTo>
                  <a:pt x="4830" y="9731"/>
                  <a:pt x="4879" y="9756"/>
                  <a:pt x="4903" y="9780"/>
                </a:cubicBezTo>
                <a:lnTo>
                  <a:pt x="5025" y="9853"/>
                </a:lnTo>
                <a:lnTo>
                  <a:pt x="5220" y="9927"/>
                </a:lnTo>
                <a:cubicBezTo>
                  <a:pt x="5391" y="9951"/>
                  <a:pt x="5562" y="10000"/>
                  <a:pt x="5732" y="10097"/>
                </a:cubicBezTo>
                <a:cubicBezTo>
                  <a:pt x="5805" y="10024"/>
                  <a:pt x="5879" y="9951"/>
                  <a:pt x="5952" y="9878"/>
                </a:cubicBezTo>
                <a:lnTo>
                  <a:pt x="6025" y="9805"/>
                </a:lnTo>
                <a:cubicBezTo>
                  <a:pt x="6025" y="9780"/>
                  <a:pt x="6049" y="9756"/>
                  <a:pt x="6049" y="9731"/>
                </a:cubicBezTo>
                <a:cubicBezTo>
                  <a:pt x="6049" y="9731"/>
                  <a:pt x="6146" y="9654"/>
                  <a:pt x="6167" y="9654"/>
                </a:cubicBezTo>
                <a:cubicBezTo>
                  <a:pt x="6170" y="9654"/>
                  <a:pt x="6171" y="9656"/>
                  <a:pt x="6171" y="9658"/>
                </a:cubicBezTo>
                <a:cubicBezTo>
                  <a:pt x="6171" y="9585"/>
                  <a:pt x="6269" y="9536"/>
                  <a:pt x="6342" y="9463"/>
                </a:cubicBezTo>
                <a:cubicBezTo>
                  <a:pt x="6357" y="9440"/>
                  <a:pt x="6361" y="9431"/>
                  <a:pt x="6357" y="9431"/>
                </a:cubicBezTo>
                <a:cubicBezTo>
                  <a:pt x="6349" y="9431"/>
                  <a:pt x="6310" y="9471"/>
                  <a:pt x="6293" y="9488"/>
                </a:cubicBezTo>
                <a:lnTo>
                  <a:pt x="6366" y="9390"/>
                </a:lnTo>
                <a:cubicBezTo>
                  <a:pt x="6366" y="9382"/>
                  <a:pt x="6369" y="9379"/>
                  <a:pt x="6373" y="9379"/>
                </a:cubicBezTo>
                <a:cubicBezTo>
                  <a:pt x="6378" y="9379"/>
                  <a:pt x="6385" y="9384"/>
                  <a:pt x="6388" y="9388"/>
                </a:cubicBezTo>
                <a:lnTo>
                  <a:pt x="6388" y="9388"/>
                </a:lnTo>
                <a:cubicBezTo>
                  <a:pt x="6395" y="9378"/>
                  <a:pt x="6405" y="9361"/>
                  <a:pt x="6415" y="9341"/>
                </a:cubicBezTo>
                <a:cubicBezTo>
                  <a:pt x="6464" y="9244"/>
                  <a:pt x="6586" y="9097"/>
                  <a:pt x="7074" y="8488"/>
                </a:cubicBezTo>
                <a:cubicBezTo>
                  <a:pt x="7025" y="8366"/>
                  <a:pt x="6976" y="8268"/>
                  <a:pt x="6927" y="8146"/>
                </a:cubicBezTo>
                <a:lnTo>
                  <a:pt x="6854" y="8000"/>
                </a:lnTo>
                <a:cubicBezTo>
                  <a:pt x="6830" y="7951"/>
                  <a:pt x="6805" y="7878"/>
                  <a:pt x="6805" y="7829"/>
                </a:cubicBezTo>
                <a:cubicBezTo>
                  <a:pt x="6757" y="7658"/>
                  <a:pt x="6708" y="7463"/>
                  <a:pt x="6683" y="7268"/>
                </a:cubicBezTo>
                <a:cubicBezTo>
                  <a:pt x="6659" y="7171"/>
                  <a:pt x="6635" y="7073"/>
                  <a:pt x="6610" y="6975"/>
                </a:cubicBezTo>
                <a:lnTo>
                  <a:pt x="6586" y="6683"/>
                </a:lnTo>
                <a:lnTo>
                  <a:pt x="6562" y="6561"/>
                </a:lnTo>
                <a:lnTo>
                  <a:pt x="6562" y="6488"/>
                </a:lnTo>
                <a:lnTo>
                  <a:pt x="6562" y="6366"/>
                </a:lnTo>
                <a:cubicBezTo>
                  <a:pt x="6562" y="6024"/>
                  <a:pt x="6562" y="5707"/>
                  <a:pt x="6586" y="5366"/>
                </a:cubicBezTo>
                <a:cubicBezTo>
                  <a:pt x="6586" y="5219"/>
                  <a:pt x="6610" y="5073"/>
                  <a:pt x="6610" y="4927"/>
                </a:cubicBezTo>
                <a:lnTo>
                  <a:pt x="6610" y="4878"/>
                </a:lnTo>
                <a:cubicBezTo>
                  <a:pt x="6598" y="4854"/>
                  <a:pt x="6598" y="4854"/>
                  <a:pt x="6592" y="4854"/>
                </a:cubicBezTo>
                <a:cubicBezTo>
                  <a:pt x="6586" y="4854"/>
                  <a:pt x="6574" y="4854"/>
                  <a:pt x="6537" y="4829"/>
                </a:cubicBezTo>
                <a:cubicBezTo>
                  <a:pt x="6464" y="4780"/>
                  <a:pt x="6561" y="4805"/>
                  <a:pt x="6537" y="4756"/>
                </a:cubicBezTo>
                <a:lnTo>
                  <a:pt x="6537" y="4756"/>
                </a:lnTo>
                <a:cubicBezTo>
                  <a:pt x="6562" y="4805"/>
                  <a:pt x="6586" y="4805"/>
                  <a:pt x="6586" y="4805"/>
                </a:cubicBezTo>
                <a:cubicBezTo>
                  <a:pt x="6586" y="4805"/>
                  <a:pt x="6586" y="4805"/>
                  <a:pt x="6635" y="4902"/>
                </a:cubicBezTo>
                <a:lnTo>
                  <a:pt x="6610" y="4805"/>
                </a:lnTo>
                <a:lnTo>
                  <a:pt x="6635" y="4854"/>
                </a:lnTo>
                <a:cubicBezTo>
                  <a:pt x="6635" y="4854"/>
                  <a:pt x="6635" y="4829"/>
                  <a:pt x="6635" y="4829"/>
                </a:cubicBezTo>
                <a:cubicBezTo>
                  <a:pt x="6635" y="4800"/>
                  <a:pt x="6635" y="4790"/>
                  <a:pt x="6636" y="4790"/>
                </a:cubicBezTo>
                <a:cubicBezTo>
                  <a:pt x="6638" y="4790"/>
                  <a:pt x="6644" y="4814"/>
                  <a:pt x="6659" y="4829"/>
                </a:cubicBezTo>
                <a:cubicBezTo>
                  <a:pt x="6659" y="4829"/>
                  <a:pt x="6659" y="4805"/>
                  <a:pt x="6683" y="4780"/>
                </a:cubicBezTo>
                <a:lnTo>
                  <a:pt x="6708" y="4780"/>
                </a:lnTo>
                <a:cubicBezTo>
                  <a:pt x="6708" y="4780"/>
                  <a:pt x="6708" y="4756"/>
                  <a:pt x="6757" y="4756"/>
                </a:cubicBezTo>
                <a:cubicBezTo>
                  <a:pt x="6781" y="4756"/>
                  <a:pt x="6757" y="4756"/>
                  <a:pt x="6757" y="4780"/>
                </a:cubicBezTo>
                <a:lnTo>
                  <a:pt x="6830" y="4854"/>
                </a:lnTo>
                <a:cubicBezTo>
                  <a:pt x="6903" y="4902"/>
                  <a:pt x="6976" y="4951"/>
                  <a:pt x="6976" y="5000"/>
                </a:cubicBezTo>
                <a:cubicBezTo>
                  <a:pt x="7053" y="5058"/>
                  <a:pt x="7238" y="5269"/>
                  <a:pt x="7299" y="5269"/>
                </a:cubicBezTo>
                <a:cubicBezTo>
                  <a:pt x="7315" y="5269"/>
                  <a:pt x="7323" y="5255"/>
                  <a:pt x="7318" y="5219"/>
                </a:cubicBezTo>
                <a:lnTo>
                  <a:pt x="7318" y="5219"/>
                </a:lnTo>
                <a:cubicBezTo>
                  <a:pt x="7337" y="5278"/>
                  <a:pt x="7483" y="5479"/>
                  <a:pt x="7450" y="5479"/>
                </a:cubicBezTo>
                <a:cubicBezTo>
                  <a:pt x="7443" y="5479"/>
                  <a:pt x="7424" y="5467"/>
                  <a:pt x="7391" y="5439"/>
                </a:cubicBezTo>
                <a:lnTo>
                  <a:pt x="7391" y="5439"/>
                </a:lnTo>
                <a:cubicBezTo>
                  <a:pt x="7464" y="5512"/>
                  <a:pt x="7537" y="5610"/>
                  <a:pt x="7635" y="5683"/>
                </a:cubicBezTo>
                <a:lnTo>
                  <a:pt x="7537" y="5536"/>
                </a:lnTo>
                <a:lnTo>
                  <a:pt x="7537" y="5536"/>
                </a:lnTo>
                <a:cubicBezTo>
                  <a:pt x="7732" y="5780"/>
                  <a:pt x="7952" y="6000"/>
                  <a:pt x="8196" y="6195"/>
                </a:cubicBezTo>
                <a:lnTo>
                  <a:pt x="8098" y="6073"/>
                </a:lnTo>
                <a:lnTo>
                  <a:pt x="8098" y="6073"/>
                </a:lnTo>
                <a:cubicBezTo>
                  <a:pt x="8269" y="6244"/>
                  <a:pt x="8440" y="6414"/>
                  <a:pt x="8440" y="6536"/>
                </a:cubicBezTo>
                <a:lnTo>
                  <a:pt x="8464" y="6561"/>
                </a:lnTo>
                <a:lnTo>
                  <a:pt x="8805" y="6902"/>
                </a:lnTo>
                <a:cubicBezTo>
                  <a:pt x="9000" y="7097"/>
                  <a:pt x="9220" y="7292"/>
                  <a:pt x="9439" y="7488"/>
                </a:cubicBezTo>
                <a:lnTo>
                  <a:pt x="9293" y="7317"/>
                </a:lnTo>
                <a:lnTo>
                  <a:pt x="9293" y="7317"/>
                </a:lnTo>
                <a:cubicBezTo>
                  <a:pt x="9415" y="7414"/>
                  <a:pt x="9659" y="7634"/>
                  <a:pt x="9952" y="7878"/>
                </a:cubicBezTo>
                <a:cubicBezTo>
                  <a:pt x="10122" y="7853"/>
                  <a:pt x="10269" y="7829"/>
                  <a:pt x="10391" y="7805"/>
                </a:cubicBezTo>
                <a:cubicBezTo>
                  <a:pt x="10513" y="7805"/>
                  <a:pt x="10683" y="7780"/>
                  <a:pt x="10830" y="7756"/>
                </a:cubicBezTo>
                <a:cubicBezTo>
                  <a:pt x="10952" y="7707"/>
                  <a:pt x="11074" y="7634"/>
                  <a:pt x="11196" y="7561"/>
                </a:cubicBezTo>
                <a:lnTo>
                  <a:pt x="11391" y="7463"/>
                </a:lnTo>
                <a:cubicBezTo>
                  <a:pt x="11439" y="7414"/>
                  <a:pt x="11488" y="7390"/>
                  <a:pt x="11586" y="7341"/>
                </a:cubicBezTo>
                <a:cubicBezTo>
                  <a:pt x="11683" y="6878"/>
                  <a:pt x="11781" y="6414"/>
                  <a:pt x="11854" y="5951"/>
                </a:cubicBezTo>
                <a:lnTo>
                  <a:pt x="11854" y="5951"/>
                </a:lnTo>
                <a:cubicBezTo>
                  <a:pt x="11854" y="5951"/>
                  <a:pt x="11830" y="6024"/>
                  <a:pt x="11805" y="6097"/>
                </a:cubicBezTo>
                <a:lnTo>
                  <a:pt x="11757" y="6219"/>
                </a:lnTo>
                <a:lnTo>
                  <a:pt x="11757" y="6146"/>
                </a:lnTo>
                <a:cubicBezTo>
                  <a:pt x="11757" y="6073"/>
                  <a:pt x="11757" y="6000"/>
                  <a:pt x="11781" y="5951"/>
                </a:cubicBezTo>
                <a:cubicBezTo>
                  <a:pt x="11781" y="5805"/>
                  <a:pt x="11805" y="5658"/>
                  <a:pt x="11805" y="5658"/>
                </a:cubicBezTo>
                <a:cubicBezTo>
                  <a:pt x="11805" y="5698"/>
                  <a:pt x="11886" y="5900"/>
                  <a:pt x="11890" y="6000"/>
                </a:cubicBezTo>
                <a:lnTo>
                  <a:pt x="11890" y="6000"/>
                </a:lnTo>
                <a:cubicBezTo>
                  <a:pt x="11911" y="5905"/>
                  <a:pt x="11935" y="5778"/>
                  <a:pt x="11976" y="5634"/>
                </a:cubicBezTo>
                <a:cubicBezTo>
                  <a:pt x="11976" y="5536"/>
                  <a:pt x="12000" y="5439"/>
                  <a:pt x="12025" y="5341"/>
                </a:cubicBezTo>
                <a:cubicBezTo>
                  <a:pt x="12025" y="5244"/>
                  <a:pt x="12049" y="5195"/>
                  <a:pt x="12049" y="5122"/>
                </a:cubicBezTo>
                <a:cubicBezTo>
                  <a:pt x="12098" y="4854"/>
                  <a:pt x="12147" y="4512"/>
                  <a:pt x="12196" y="4122"/>
                </a:cubicBezTo>
                <a:cubicBezTo>
                  <a:pt x="12220" y="3878"/>
                  <a:pt x="12244" y="3610"/>
                  <a:pt x="12293" y="3341"/>
                </a:cubicBezTo>
                <a:cubicBezTo>
                  <a:pt x="12293" y="3219"/>
                  <a:pt x="12317" y="3122"/>
                  <a:pt x="12342" y="3000"/>
                </a:cubicBezTo>
                <a:cubicBezTo>
                  <a:pt x="12342" y="2927"/>
                  <a:pt x="12366" y="2829"/>
                  <a:pt x="12391" y="2756"/>
                </a:cubicBezTo>
                <a:cubicBezTo>
                  <a:pt x="12391" y="2707"/>
                  <a:pt x="12415" y="2683"/>
                  <a:pt x="12439" y="2658"/>
                </a:cubicBezTo>
                <a:cubicBezTo>
                  <a:pt x="12439" y="2683"/>
                  <a:pt x="12464" y="2707"/>
                  <a:pt x="12464" y="2732"/>
                </a:cubicBezTo>
                <a:cubicBezTo>
                  <a:pt x="12488" y="2805"/>
                  <a:pt x="12513" y="2902"/>
                  <a:pt x="12513" y="2976"/>
                </a:cubicBezTo>
                <a:cubicBezTo>
                  <a:pt x="12531" y="2976"/>
                  <a:pt x="12521" y="2903"/>
                  <a:pt x="12538" y="2903"/>
                </a:cubicBezTo>
                <a:cubicBezTo>
                  <a:pt x="12543" y="2903"/>
                  <a:pt x="12550" y="2910"/>
                  <a:pt x="12561" y="2927"/>
                </a:cubicBezTo>
                <a:cubicBezTo>
                  <a:pt x="12561" y="2976"/>
                  <a:pt x="12561" y="3000"/>
                  <a:pt x="12561" y="3024"/>
                </a:cubicBezTo>
                <a:cubicBezTo>
                  <a:pt x="12561" y="3024"/>
                  <a:pt x="12575" y="3065"/>
                  <a:pt x="12582" y="3065"/>
                </a:cubicBezTo>
                <a:cubicBezTo>
                  <a:pt x="12584" y="3065"/>
                  <a:pt x="12586" y="3061"/>
                  <a:pt x="12586" y="3049"/>
                </a:cubicBezTo>
                <a:cubicBezTo>
                  <a:pt x="12561" y="2951"/>
                  <a:pt x="12561" y="2854"/>
                  <a:pt x="12537" y="2732"/>
                </a:cubicBezTo>
                <a:lnTo>
                  <a:pt x="12537" y="2732"/>
                </a:lnTo>
                <a:lnTo>
                  <a:pt x="12610" y="2854"/>
                </a:lnTo>
                <a:lnTo>
                  <a:pt x="12610" y="2927"/>
                </a:lnTo>
                <a:cubicBezTo>
                  <a:pt x="12610" y="2927"/>
                  <a:pt x="12628" y="2873"/>
                  <a:pt x="12664" y="2873"/>
                </a:cubicBezTo>
                <a:cubicBezTo>
                  <a:pt x="12670" y="2873"/>
                  <a:pt x="12676" y="2874"/>
                  <a:pt x="12683" y="2878"/>
                </a:cubicBezTo>
                <a:cubicBezTo>
                  <a:pt x="12708" y="2878"/>
                  <a:pt x="12708" y="2902"/>
                  <a:pt x="12732" y="2927"/>
                </a:cubicBezTo>
                <a:cubicBezTo>
                  <a:pt x="12781" y="3049"/>
                  <a:pt x="12854" y="3146"/>
                  <a:pt x="12927" y="3244"/>
                </a:cubicBezTo>
                <a:cubicBezTo>
                  <a:pt x="13074" y="3488"/>
                  <a:pt x="13220" y="3707"/>
                  <a:pt x="13366" y="3951"/>
                </a:cubicBezTo>
                <a:cubicBezTo>
                  <a:pt x="13342" y="3951"/>
                  <a:pt x="13269" y="3854"/>
                  <a:pt x="13171" y="3756"/>
                </a:cubicBezTo>
                <a:lnTo>
                  <a:pt x="13171" y="3756"/>
                </a:lnTo>
                <a:cubicBezTo>
                  <a:pt x="13220" y="3829"/>
                  <a:pt x="13269" y="3902"/>
                  <a:pt x="13317" y="4000"/>
                </a:cubicBezTo>
                <a:cubicBezTo>
                  <a:pt x="13309" y="3973"/>
                  <a:pt x="13309" y="3963"/>
                  <a:pt x="13314" y="3963"/>
                </a:cubicBezTo>
                <a:cubicBezTo>
                  <a:pt x="13335" y="3963"/>
                  <a:pt x="13438" y="4115"/>
                  <a:pt x="13446" y="4115"/>
                </a:cubicBezTo>
                <a:cubicBezTo>
                  <a:pt x="13448" y="4115"/>
                  <a:pt x="13446" y="4110"/>
                  <a:pt x="13439" y="4097"/>
                </a:cubicBezTo>
                <a:lnTo>
                  <a:pt x="13439" y="4097"/>
                </a:lnTo>
                <a:cubicBezTo>
                  <a:pt x="13781" y="4415"/>
                  <a:pt x="14025" y="4951"/>
                  <a:pt x="14317" y="5268"/>
                </a:cubicBezTo>
                <a:cubicBezTo>
                  <a:pt x="14415" y="5244"/>
                  <a:pt x="16171" y="5097"/>
                  <a:pt x="16244" y="5049"/>
                </a:cubicBezTo>
                <a:cubicBezTo>
                  <a:pt x="16317" y="5146"/>
                  <a:pt x="16391" y="5268"/>
                  <a:pt x="16415" y="5293"/>
                </a:cubicBezTo>
                <a:cubicBezTo>
                  <a:pt x="16366" y="5171"/>
                  <a:pt x="16293" y="5049"/>
                  <a:pt x="16195" y="4927"/>
                </a:cubicBezTo>
                <a:lnTo>
                  <a:pt x="16122" y="4951"/>
                </a:lnTo>
                <a:cubicBezTo>
                  <a:pt x="15952" y="4707"/>
                  <a:pt x="16122" y="4878"/>
                  <a:pt x="15952" y="4634"/>
                </a:cubicBezTo>
                <a:cubicBezTo>
                  <a:pt x="15956" y="4629"/>
                  <a:pt x="15962" y="4627"/>
                  <a:pt x="15968" y="4627"/>
                </a:cubicBezTo>
                <a:cubicBezTo>
                  <a:pt x="16028" y="4627"/>
                  <a:pt x="16161" y="4823"/>
                  <a:pt x="16293" y="5000"/>
                </a:cubicBezTo>
                <a:cubicBezTo>
                  <a:pt x="16171" y="4829"/>
                  <a:pt x="16073" y="4634"/>
                  <a:pt x="15976" y="4585"/>
                </a:cubicBezTo>
                <a:cubicBezTo>
                  <a:pt x="15878" y="4390"/>
                  <a:pt x="16049" y="4585"/>
                  <a:pt x="15927" y="4341"/>
                </a:cubicBezTo>
                <a:cubicBezTo>
                  <a:pt x="15781" y="4195"/>
                  <a:pt x="15659" y="4049"/>
                  <a:pt x="15561" y="3878"/>
                </a:cubicBezTo>
                <a:cubicBezTo>
                  <a:pt x="15342" y="3439"/>
                  <a:pt x="15098" y="3293"/>
                  <a:pt x="14903" y="2878"/>
                </a:cubicBezTo>
                <a:lnTo>
                  <a:pt x="14903" y="2878"/>
                </a:lnTo>
                <a:lnTo>
                  <a:pt x="14927" y="2927"/>
                </a:lnTo>
                <a:cubicBezTo>
                  <a:pt x="14882" y="2791"/>
                  <a:pt x="14689" y="2570"/>
                  <a:pt x="14564" y="2325"/>
                </a:cubicBezTo>
                <a:lnTo>
                  <a:pt x="14564" y="2325"/>
                </a:lnTo>
                <a:cubicBezTo>
                  <a:pt x="14571" y="2347"/>
                  <a:pt x="14571" y="2363"/>
                  <a:pt x="14562" y="2363"/>
                </a:cubicBezTo>
                <a:cubicBezTo>
                  <a:pt x="14552" y="2363"/>
                  <a:pt x="14528" y="2338"/>
                  <a:pt x="14488" y="2268"/>
                </a:cubicBezTo>
                <a:cubicBezTo>
                  <a:pt x="14147" y="1732"/>
                  <a:pt x="13903" y="1390"/>
                  <a:pt x="13659" y="951"/>
                </a:cubicBezTo>
                <a:lnTo>
                  <a:pt x="13391" y="659"/>
                </a:lnTo>
                <a:lnTo>
                  <a:pt x="130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8"/>
          <p:cNvSpPr/>
          <p:nvPr/>
        </p:nvSpPr>
        <p:spPr>
          <a:xfrm rot="-8386458">
            <a:off x="8748161" y="4004642"/>
            <a:ext cx="377433" cy="314520"/>
          </a:xfrm>
          <a:custGeom>
            <a:avLst/>
            <a:gdLst/>
            <a:ahLst/>
            <a:cxnLst/>
            <a:rect l="l" t="t" r="r" b="b"/>
            <a:pathLst>
              <a:path w="15952" h="13293" extrusionOk="0">
                <a:moveTo>
                  <a:pt x="1965" y="4136"/>
                </a:moveTo>
                <a:cubicBezTo>
                  <a:pt x="1969" y="4136"/>
                  <a:pt x="1973" y="4139"/>
                  <a:pt x="1976" y="4147"/>
                </a:cubicBezTo>
                <a:lnTo>
                  <a:pt x="1853" y="4285"/>
                </a:lnTo>
                <a:lnTo>
                  <a:pt x="1853" y="4285"/>
                </a:lnTo>
                <a:cubicBezTo>
                  <a:pt x="1921" y="4199"/>
                  <a:pt x="1947" y="4136"/>
                  <a:pt x="1965" y="4136"/>
                </a:cubicBezTo>
                <a:close/>
                <a:moveTo>
                  <a:pt x="4077" y="7219"/>
                </a:moveTo>
                <a:lnTo>
                  <a:pt x="4077" y="7219"/>
                </a:lnTo>
                <a:cubicBezTo>
                  <a:pt x="4076" y="7219"/>
                  <a:pt x="4075" y="7219"/>
                  <a:pt x="4074" y="7220"/>
                </a:cubicBezTo>
                <a:cubicBezTo>
                  <a:pt x="4076" y="7220"/>
                  <a:pt x="4077" y="7219"/>
                  <a:pt x="4077" y="7219"/>
                </a:cubicBezTo>
                <a:close/>
                <a:moveTo>
                  <a:pt x="10333" y="9981"/>
                </a:moveTo>
                <a:lnTo>
                  <a:pt x="10293" y="10000"/>
                </a:lnTo>
                <a:cubicBezTo>
                  <a:pt x="10305" y="10000"/>
                  <a:pt x="10318" y="9993"/>
                  <a:pt x="10333" y="9981"/>
                </a:cubicBezTo>
                <a:close/>
                <a:moveTo>
                  <a:pt x="3928" y="0"/>
                </a:moveTo>
                <a:lnTo>
                  <a:pt x="3684" y="195"/>
                </a:lnTo>
                <a:lnTo>
                  <a:pt x="3708" y="122"/>
                </a:lnTo>
                <a:lnTo>
                  <a:pt x="3708" y="122"/>
                </a:lnTo>
                <a:cubicBezTo>
                  <a:pt x="3464" y="293"/>
                  <a:pt x="3171" y="537"/>
                  <a:pt x="2879" y="756"/>
                </a:cubicBezTo>
                <a:cubicBezTo>
                  <a:pt x="2732" y="854"/>
                  <a:pt x="2586" y="976"/>
                  <a:pt x="2464" y="1098"/>
                </a:cubicBezTo>
                <a:lnTo>
                  <a:pt x="2147" y="1366"/>
                </a:lnTo>
                <a:cubicBezTo>
                  <a:pt x="2074" y="1464"/>
                  <a:pt x="1976" y="1537"/>
                  <a:pt x="1879" y="1610"/>
                </a:cubicBezTo>
                <a:cubicBezTo>
                  <a:pt x="1757" y="1708"/>
                  <a:pt x="1806" y="1683"/>
                  <a:pt x="1757" y="1732"/>
                </a:cubicBezTo>
                <a:lnTo>
                  <a:pt x="1659" y="1830"/>
                </a:lnTo>
                <a:cubicBezTo>
                  <a:pt x="1513" y="1951"/>
                  <a:pt x="1367" y="2098"/>
                  <a:pt x="1220" y="2244"/>
                </a:cubicBezTo>
                <a:cubicBezTo>
                  <a:pt x="1074" y="2390"/>
                  <a:pt x="952" y="2561"/>
                  <a:pt x="806" y="2732"/>
                </a:cubicBezTo>
                <a:cubicBezTo>
                  <a:pt x="684" y="2903"/>
                  <a:pt x="562" y="3073"/>
                  <a:pt x="440" y="3269"/>
                </a:cubicBezTo>
                <a:lnTo>
                  <a:pt x="391" y="3317"/>
                </a:lnTo>
                <a:cubicBezTo>
                  <a:pt x="342" y="3366"/>
                  <a:pt x="293" y="3415"/>
                  <a:pt x="245" y="3464"/>
                </a:cubicBezTo>
                <a:lnTo>
                  <a:pt x="50" y="3659"/>
                </a:lnTo>
                <a:lnTo>
                  <a:pt x="1" y="3732"/>
                </a:lnTo>
                <a:cubicBezTo>
                  <a:pt x="50" y="3829"/>
                  <a:pt x="98" y="3903"/>
                  <a:pt x="147" y="3976"/>
                </a:cubicBezTo>
                <a:cubicBezTo>
                  <a:pt x="269" y="4122"/>
                  <a:pt x="391" y="4268"/>
                  <a:pt x="537" y="4390"/>
                </a:cubicBezTo>
                <a:cubicBezTo>
                  <a:pt x="731" y="4539"/>
                  <a:pt x="970" y="4661"/>
                  <a:pt x="1210" y="4661"/>
                </a:cubicBezTo>
                <a:cubicBezTo>
                  <a:pt x="1363" y="4661"/>
                  <a:pt x="1517" y="4611"/>
                  <a:pt x="1659" y="4488"/>
                </a:cubicBezTo>
                <a:lnTo>
                  <a:pt x="1684" y="4537"/>
                </a:lnTo>
                <a:cubicBezTo>
                  <a:pt x="1684" y="4537"/>
                  <a:pt x="1781" y="4366"/>
                  <a:pt x="1781" y="4366"/>
                </a:cubicBezTo>
                <a:cubicBezTo>
                  <a:pt x="1794" y="4351"/>
                  <a:pt x="1806" y="4338"/>
                  <a:pt x="1816" y="4327"/>
                </a:cubicBezTo>
                <a:lnTo>
                  <a:pt x="1816" y="4327"/>
                </a:lnTo>
                <a:lnTo>
                  <a:pt x="1781" y="4366"/>
                </a:lnTo>
                <a:cubicBezTo>
                  <a:pt x="1801" y="4346"/>
                  <a:pt x="1819" y="4327"/>
                  <a:pt x="1835" y="4308"/>
                </a:cubicBezTo>
                <a:lnTo>
                  <a:pt x="1835" y="4308"/>
                </a:lnTo>
                <a:cubicBezTo>
                  <a:pt x="1850" y="4293"/>
                  <a:pt x="1860" y="4287"/>
                  <a:pt x="1865" y="4287"/>
                </a:cubicBezTo>
                <a:cubicBezTo>
                  <a:pt x="1883" y="4287"/>
                  <a:pt x="1846" y="4367"/>
                  <a:pt x="1830" y="4415"/>
                </a:cubicBezTo>
                <a:cubicBezTo>
                  <a:pt x="1879" y="4366"/>
                  <a:pt x="1928" y="4293"/>
                  <a:pt x="2001" y="4244"/>
                </a:cubicBezTo>
                <a:cubicBezTo>
                  <a:pt x="2001" y="4229"/>
                  <a:pt x="1996" y="4223"/>
                  <a:pt x="1989" y="4223"/>
                </a:cubicBezTo>
                <a:cubicBezTo>
                  <a:pt x="1973" y="4223"/>
                  <a:pt x="1944" y="4252"/>
                  <a:pt x="1928" y="4268"/>
                </a:cubicBezTo>
                <a:cubicBezTo>
                  <a:pt x="2001" y="4147"/>
                  <a:pt x="2074" y="4025"/>
                  <a:pt x="2147" y="3903"/>
                </a:cubicBezTo>
                <a:cubicBezTo>
                  <a:pt x="2205" y="3836"/>
                  <a:pt x="2228" y="3825"/>
                  <a:pt x="2246" y="3825"/>
                </a:cubicBezTo>
                <a:cubicBezTo>
                  <a:pt x="2254" y="3825"/>
                  <a:pt x="2261" y="3827"/>
                  <a:pt x="2270" y="3827"/>
                </a:cubicBezTo>
                <a:cubicBezTo>
                  <a:pt x="2290" y="3827"/>
                  <a:pt x="2318" y="3815"/>
                  <a:pt x="2391" y="3732"/>
                </a:cubicBezTo>
                <a:cubicBezTo>
                  <a:pt x="2562" y="3537"/>
                  <a:pt x="2684" y="3390"/>
                  <a:pt x="2830" y="3244"/>
                </a:cubicBezTo>
                <a:lnTo>
                  <a:pt x="3074" y="3000"/>
                </a:lnTo>
                <a:lnTo>
                  <a:pt x="3123" y="2951"/>
                </a:lnTo>
                <a:lnTo>
                  <a:pt x="3147" y="2951"/>
                </a:lnTo>
                <a:cubicBezTo>
                  <a:pt x="3171" y="2927"/>
                  <a:pt x="3196" y="2903"/>
                  <a:pt x="3245" y="2903"/>
                </a:cubicBezTo>
                <a:lnTo>
                  <a:pt x="3293" y="2903"/>
                </a:lnTo>
                <a:cubicBezTo>
                  <a:pt x="3293" y="2903"/>
                  <a:pt x="3293" y="2927"/>
                  <a:pt x="3293" y="2927"/>
                </a:cubicBezTo>
                <a:cubicBezTo>
                  <a:pt x="3269" y="2951"/>
                  <a:pt x="3269" y="2951"/>
                  <a:pt x="3269" y="2976"/>
                </a:cubicBezTo>
                <a:cubicBezTo>
                  <a:pt x="3245" y="3000"/>
                  <a:pt x="3220" y="3025"/>
                  <a:pt x="3196" y="3025"/>
                </a:cubicBezTo>
                <a:lnTo>
                  <a:pt x="3220" y="3025"/>
                </a:lnTo>
                <a:lnTo>
                  <a:pt x="3220" y="3122"/>
                </a:lnTo>
                <a:cubicBezTo>
                  <a:pt x="3220" y="3269"/>
                  <a:pt x="3196" y="3439"/>
                  <a:pt x="3196" y="3586"/>
                </a:cubicBezTo>
                <a:lnTo>
                  <a:pt x="3196" y="3829"/>
                </a:lnTo>
                <a:lnTo>
                  <a:pt x="3196" y="4122"/>
                </a:lnTo>
                <a:lnTo>
                  <a:pt x="3196" y="4903"/>
                </a:lnTo>
                <a:cubicBezTo>
                  <a:pt x="3171" y="5268"/>
                  <a:pt x="3220" y="5561"/>
                  <a:pt x="3196" y="5586"/>
                </a:cubicBezTo>
                <a:lnTo>
                  <a:pt x="3293" y="5586"/>
                </a:lnTo>
                <a:cubicBezTo>
                  <a:pt x="3318" y="5756"/>
                  <a:pt x="3318" y="5951"/>
                  <a:pt x="3293" y="6122"/>
                </a:cubicBezTo>
                <a:cubicBezTo>
                  <a:pt x="3269" y="6171"/>
                  <a:pt x="3269" y="6220"/>
                  <a:pt x="3293" y="6268"/>
                </a:cubicBezTo>
                <a:lnTo>
                  <a:pt x="3293" y="6415"/>
                </a:lnTo>
                <a:cubicBezTo>
                  <a:pt x="3293" y="6464"/>
                  <a:pt x="3318" y="6537"/>
                  <a:pt x="3318" y="6610"/>
                </a:cubicBezTo>
                <a:cubicBezTo>
                  <a:pt x="3415" y="6756"/>
                  <a:pt x="3464" y="6927"/>
                  <a:pt x="3489" y="7122"/>
                </a:cubicBezTo>
                <a:lnTo>
                  <a:pt x="3781" y="7171"/>
                </a:lnTo>
                <a:lnTo>
                  <a:pt x="3952" y="7171"/>
                </a:lnTo>
                <a:cubicBezTo>
                  <a:pt x="3952" y="7171"/>
                  <a:pt x="4076" y="7212"/>
                  <a:pt x="4077" y="7219"/>
                </a:cubicBezTo>
                <a:lnTo>
                  <a:pt x="4077" y="7219"/>
                </a:lnTo>
                <a:cubicBezTo>
                  <a:pt x="4097" y="7212"/>
                  <a:pt x="4120" y="7210"/>
                  <a:pt x="4144" y="7210"/>
                </a:cubicBezTo>
                <a:cubicBezTo>
                  <a:pt x="4204" y="7210"/>
                  <a:pt x="4273" y="7227"/>
                  <a:pt x="4342" y="7244"/>
                </a:cubicBezTo>
                <a:cubicBezTo>
                  <a:pt x="4391" y="7244"/>
                  <a:pt x="4318" y="7244"/>
                  <a:pt x="4293" y="7220"/>
                </a:cubicBezTo>
                <a:lnTo>
                  <a:pt x="4293" y="7220"/>
                </a:lnTo>
                <a:lnTo>
                  <a:pt x="4415" y="7244"/>
                </a:lnTo>
                <a:lnTo>
                  <a:pt x="4464" y="7244"/>
                </a:lnTo>
                <a:cubicBezTo>
                  <a:pt x="4489" y="7244"/>
                  <a:pt x="4489" y="7268"/>
                  <a:pt x="4464" y="7268"/>
                </a:cubicBezTo>
                <a:lnTo>
                  <a:pt x="4513" y="7268"/>
                </a:lnTo>
                <a:cubicBezTo>
                  <a:pt x="4635" y="7268"/>
                  <a:pt x="4830" y="7268"/>
                  <a:pt x="5610" y="7342"/>
                </a:cubicBezTo>
                <a:lnTo>
                  <a:pt x="5806" y="7025"/>
                </a:lnTo>
                <a:lnTo>
                  <a:pt x="5903" y="6878"/>
                </a:lnTo>
                <a:cubicBezTo>
                  <a:pt x="5928" y="6829"/>
                  <a:pt x="5952" y="6781"/>
                  <a:pt x="6001" y="6732"/>
                </a:cubicBezTo>
                <a:lnTo>
                  <a:pt x="6391" y="6317"/>
                </a:lnTo>
                <a:cubicBezTo>
                  <a:pt x="6464" y="6244"/>
                  <a:pt x="6537" y="6171"/>
                  <a:pt x="6586" y="6098"/>
                </a:cubicBezTo>
                <a:lnTo>
                  <a:pt x="6806" y="5927"/>
                </a:lnTo>
                <a:lnTo>
                  <a:pt x="6927" y="5829"/>
                </a:lnTo>
                <a:lnTo>
                  <a:pt x="6976" y="5805"/>
                </a:lnTo>
                <a:lnTo>
                  <a:pt x="7074" y="5732"/>
                </a:lnTo>
                <a:cubicBezTo>
                  <a:pt x="7342" y="5537"/>
                  <a:pt x="7610" y="5342"/>
                  <a:pt x="7903" y="5195"/>
                </a:cubicBezTo>
                <a:cubicBezTo>
                  <a:pt x="8025" y="5098"/>
                  <a:pt x="8171" y="5025"/>
                  <a:pt x="8293" y="4951"/>
                </a:cubicBezTo>
                <a:lnTo>
                  <a:pt x="8342" y="4951"/>
                </a:lnTo>
                <a:lnTo>
                  <a:pt x="8342" y="4854"/>
                </a:lnTo>
                <a:cubicBezTo>
                  <a:pt x="8342" y="4825"/>
                  <a:pt x="8346" y="4819"/>
                  <a:pt x="8352" y="4819"/>
                </a:cubicBezTo>
                <a:cubicBezTo>
                  <a:pt x="8356" y="4819"/>
                  <a:pt x="8363" y="4823"/>
                  <a:pt x="8370" y="4823"/>
                </a:cubicBezTo>
                <a:cubicBezTo>
                  <a:pt x="8376" y="4823"/>
                  <a:pt x="8384" y="4820"/>
                  <a:pt x="8391" y="4805"/>
                </a:cubicBezTo>
                <a:lnTo>
                  <a:pt x="8391" y="4878"/>
                </a:lnTo>
                <a:cubicBezTo>
                  <a:pt x="8391" y="4878"/>
                  <a:pt x="8391" y="4878"/>
                  <a:pt x="8366" y="4927"/>
                </a:cubicBezTo>
                <a:lnTo>
                  <a:pt x="8366" y="4927"/>
                </a:lnTo>
                <a:lnTo>
                  <a:pt x="8391" y="4903"/>
                </a:lnTo>
                <a:cubicBezTo>
                  <a:pt x="8405" y="4895"/>
                  <a:pt x="8413" y="4893"/>
                  <a:pt x="8417" y="4893"/>
                </a:cubicBezTo>
                <a:cubicBezTo>
                  <a:pt x="8425" y="4893"/>
                  <a:pt x="8408" y="4910"/>
                  <a:pt x="8391" y="4927"/>
                </a:cubicBezTo>
                <a:lnTo>
                  <a:pt x="8440" y="4927"/>
                </a:lnTo>
                <a:cubicBezTo>
                  <a:pt x="8464" y="4927"/>
                  <a:pt x="8464" y="4951"/>
                  <a:pt x="8440" y="4976"/>
                </a:cubicBezTo>
                <a:lnTo>
                  <a:pt x="8464" y="4976"/>
                </a:lnTo>
                <a:cubicBezTo>
                  <a:pt x="8464" y="5000"/>
                  <a:pt x="8464" y="5049"/>
                  <a:pt x="8464" y="5098"/>
                </a:cubicBezTo>
                <a:cubicBezTo>
                  <a:pt x="8464" y="5171"/>
                  <a:pt x="8464" y="5244"/>
                  <a:pt x="8415" y="5293"/>
                </a:cubicBezTo>
                <a:cubicBezTo>
                  <a:pt x="8415" y="5399"/>
                  <a:pt x="8342" y="5706"/>
                  <a:pt x="8386" y="5706"/>
                </a:cubicBezTo>
                <a:cubicBezTo>
                  <a:pt x="8393" y="5706"/>
                  <a:pt x="8402" y="5699"/>
                  <a:pt x="8415" y="5683"/>
                </a:cubicBezTo>
                <a:lnTo>
                  <a:pt x="8415" y="5683"/>
                </a:lnTo>
                <a:cubicBezTo>
                  <a:pt x="8378" y="5739"/>
                  <a:pt x="8327" y="5951"/>
                  <a:pt x="8304" y="5951"/>
                </a:cubicBezTo>
                <a:cubicBezTo>
                  <a:pt x="8297" y="5951"/>
                  <a:pt x="8293" y="5930"/>
                  <a:pt x="8293" y="5878"/>
                </a:cubicBezTo>
                <a:cubicBezTo>
                  <a:pt x="8269" y="5976"/>
                  <a:pt x="8245" y="6098"/>
                  <a:pt x="8245" y="6195"/>
                </a:cubicBezTo>
                <a:lnTo>
                  <a:pt x="8293" y="6049"/>
                </a:lnTo>
                <a:lnTo>
                  <a:pt x="8293" y="6049"/>
                </a:lnTo>
                <a:cubicBezTo>
                  <a:pt x="8196" y="6342"/>
                  <a:pt x="8147" y="6659"/>
                  <a:pt x="8098" y="6951"/>
                </a:cubicBezTo>
                <a:lnTo>
                  <a:pt x="8171" y="6805"/>
                </a:lnTo>
                <a:lnTo>
                  <a:pt x="8171" y="6805"/>
                </a:lnTo>
                <a:cubicBezTo>
                  <a:pt x="8147" y="7000"/>
                  <a:pt x="8074" y="7195"/>
                  <a:pt x="7976" y="7366"/>
                </a:cubicBezTo>
                <a:lnTo>
                  <a:pt x="8025" y="7098"/>
                </a:lnTo>
                <a:lnTo>
                  <a:pt x="8025" y="7098"/>
                </a:lnTo>
                <a:cubicBezTo>
                  <a:pt x="8001" y="7195"/>
                  <a:pt x="7976" y="7293"/>
                  <a:pt x="7952" y="7390"/>
                </a:cubicBezTo>
                <a:cubicBezTo>
                  <a:pt x="7927" y="7561"/>
                  <a:pt x="7903" y="7707"/>
                  <a:pt x="7879" y="7854"/>
                </a:cubicBezTo>
                <a:cubicBezTo>
                  <a:pt x="7806" y="8146"/>
                  <a:pt x="7781" y="8439"/>
                  <a:pt x="7757" y="8732"/>
                </a:cubicBezTo>
                <a:lnTo>
                  <a:pt x="7781" y="8512"/>
                </a:lnTo>
                <a:lnTo>
                  <a:pt x="7781" y="8512"/>
                </a:lnTo>
                <a:cubicBezTo>
                  <a:pt x="7781" y="8683"/>
                  <a:pt x="7732" y="8976"/>
                  <a:pt x="7684" y="9366"/>
                </a:cubicBezTo>
                <a:cubicBezTo>
                  <a:pt x="7830" y="9512"/>
                  <a:pt x="7903" y="9585"/>
                  <a:pt x="8001" y="9707"/>
                </a:cubicBezTo>
                <a:cubicBezTo>
                  <a:pt x="8098" y="9805"/>
                  <a:pt x="8196" y="9927"/>
                  <a:pt x="8269" y="10049"/>
                </a:cubicBezTo>
                <a:cubicBezTo>
                  <a:pt x="8391" y="10122"/>
                  <a:pt x="8537" y="10171"/>
                  <a:pt x="8659" y="10244"/>
                </a:cubicBezTo>
                <a:lnTo>
                  <a:pt x="8854" y="10342"/>
                </a:lnTo>
                <a:lnTo>
                  <a:pt x="9049" y="10415"/>
                </a:lnTo>
                <a:cubicBezTo>
                  <a:pt x="9488" y="10268"/>
                  <a:pt x="9927" y="10098"/>
                  <a:pt x="10366" y="9902"/>
                </a:cubicBezTo>
                <a:lnTo>
                  <a:pt x="10366" y="9902"/>
                </a:lnTo>
                <a:lnTo>
                  <a:pt x="10220" y="9927"/>
                </a:lnTo>
                <a:lnTo>
                  <a:pt x="10074" y="9951"/>
                </a:lnTo>
                <a:lnTo>
                  <a:pt x="10074" y="9951"/>
                </a:lnTo>
                <a:lnTo>
                  <a:pt x="10147" y="9902"/>
                </a:lnTo>
                <a:cubicBezTo>
                  <a:pt x="10220" y="9878"/>
                  <a:pt x="10269" y="9854"/>
                  <a:pt x="10342" y="9829"/>
                </a:cubicBezTo>
                <a:lnTo>
                  <a:pt x="10582" y="9685"/>
                </a:lnTo>
                <a:lnTo>
                  <a:pt x="10582" y="9685"/>
                </a:lnTo>
                <a:cubicBezTo>
                  <a:pt x="10537" y="9716"/>
                  <a:pt x="10414" y="9918"/>
                  <a:pt x="10333" y="9981"/>
                </a:cubicBezTo>
                <a:lnTo>
                  <a:pt x="10333" y="9981"/>
                </a:lnTo>
                <a:lnTo>
                  <a:pt x="10708" y="9805"/>
                </a:lnTo>
                <a:lnTo>
                  <a:pt x="10976" y="9707"/>
                </a:lnTo>
                <a:lnTo>
                  <a:pt x="11147" y="9610"/>
                </a:lnTo>
                <a:cubicBezTo>
                  <a:pt x="11415" y="9488"/>
                  <a:pt x="11732" y="9317"/>
                  <a:pt x="12074" y="9171"/>
                </a:cubicBezTo>
                <a:lnTo>
                  <a:pt x="12781" y="8805"/>
                </a:lnTo>
                <a:cubicBezTo>
                  <a:pt x="12879" y="8756"/>
                  <a:pt x="13001" y="8707"/>
                  <a:pt x="13074" y="8659"/>
                </a:cubicBezTo>
                <a:cubicBezTo>
                  <a:pt x="13171" y="8610"/>
                  <a:pt x="13244" y="8585"/>
                  <a:pt x="13342" y="8561"/>
                </a:cubicBezTo>
                <a:lnTo>
                  <a:pt x="13415" y="8537"/>
                </a:lnTo>
                <a:lnTo>
                  <a:pt x="13415" y="8537"/>
                </a:lnTo>
                <a:cubicBezTo>
                  <a:pt x="13415" y="8561"/>
                  <a:pt x="13391" y="8585"/>
                  <a:pt x="13391" y="8610"/>
                </a:cubicBezTo>
                <a:cubicBezTo>
                  <a:pt x="13342" y="8683"/>
                  <a:pt x="13269" y="8732"/>
                  <a:pt x="13220" y="8781"/>
                </a:cubicBezTo>
                <a:cubicBezTo>
                  <a:pt x="13220" y="8791"/>
                  <a:pt x="13223" y="8795"/>
                  <a:pt x="13228" y="8795"/>
                </a:cubicBezTo>
                <a:cubicBezTo>
                  <a:pt x="13242" y="8795"/>
                  <a:pt x="13267" y="8766"/>
                  <a:pt x="13273" y="8766"/>
                </a:cubicBezTo>
                <a:cubicBezTo>
                  <a:pt x="13275" y="8766"/>
                  <a:pt x="13274" y="8770"/>
                  <a:pt x="13269" y="8781"/>
                </a:cubicBezTo>
                <a:cubicBezTo>
                  <a:pt x="13244" y="8805"/>
                  <a:pt x="13220" y="8829"/>
                  <a:pt x="13196" y="8829"/>
                </a:cubicBezTo>
                <a:cubicBezTo>
                  <a:pt x="13196" y="8829"/>
                  <a:pt x="13160" y="8883"/>
                  <a:pt x="13180" y="8883"/>
                </a:cubicBezTo>
                <a:cubicBezTo>
                  <a:pt x="13184" y="8883"/>
                  <a:pt x="13189" y="8882"/>
                  <a:pt x="13196" y="8878"/>
                </a:cubicBezTo>
                <a:cubicBezTo>
                  <a:pt x="13220" y="8854"/>
                  <a:pt x="13342" y="8756"/>
                  <a:pt x="13415" y="8683"/>
                </a:cubicBezTo>
                <a:lnTo>
                  <a:pt x="13415" y="8683"/>
                </a:lnTo>
                <a:lnTo>
                  <a:pt x="13366" y="8781"/>
                </a:lnTo>
                <a:lnTo>
                  <a:pt x="13293" y="8829"/>
                </a:lnTo>
                <a:cubicBezTo>
                  <a:pt x="13293" y="8829"/>
                  <a:pt x="13311" y="8823"/>
                  <a:pt x="13333" y="8823"/>
                </a:cubicBezTo>
                <a:cubicBezTo>
                  <a:pt x="13354" y="8823"/>
                  <a:pt x="13379" y="8829"/>
                  <a:pt x="13391" y="8854"/>
                </a:cubicBezTo>
                <a:cubicBezTo>
                  <a:pt x="13391" y="8878"/>
                  <a:pt x="13366" y="8903"/>
                  <a:pt x="13342" y="8927"/>
                </a:cubicBezTo>
                <a:cubicBezTo>
                  <a:pt x="13293" y="9049"/>
                  <a:pt x="13244" y="9146"/>
                  <a:pt x="13220" y="9244"/>
                </a:cubicBezTo>
                <a:lnTo>
                  <a:pt x="12879" y="10024"/>
                </a:lnTo>
                <a:cubicBezTo>
                  <a:pt x="12879" y="9927"/>
                  <a:pt x="12903" y="9829"/>
                  <a:pt x="12927" y="9756"/>
                </a:cubicBezTo>
                <a:lnTo>
                  <a:pt x="12927" y="9756"/>
                </a:lnTo>
                <a:cubicBezTo>
                  <a:pt x="12903" y="9829"/>
                  <a:pt x="12854" y="9927"/>
                  <a:pt x="12805" y="10000"/>
                </a:cubicBezTo>
                <a:cubicBezTo>
                  <a:pt x="12819" y="9983"/>
                  <a:pt x="12827" y="9976"/>
                  <a:pt x="12832" y="9976"/>
                </a:cubicBezTo>
                <a:cubicBezTo>
                  <a:pt x="12857" y="9976"/>
                  <a:pt x="12771" y="10187"/>
                  <a:pt x="12789" y="10187"/>
                </a:cubicBezTo>
                <a:cubicBezTo>
                  <a:pt x="12792" y="10187"/>
                  <a:pt x="12797" y="10182"/>
                  <a:pt x="12805" y="10171"/>
                </a:cubicBezTo>
                <a:lnTo>
                  <a:pt x="12805" y="10171"/>
                </a:lnTo>
                <a:cubicBezTo>
                  <a:pt x="12732" y="10634"/>
                  <a:pt x="12415" y="11122"/>
                  <a:pt x="12318" y="11537"/>
                </a:cubicBezTo>
                <a:cubicBezTo>
                  <a:pt x="12391" y="11610"/>
                  <a:pt x="13488" y="12976"/>
                  <a:pt x="13586" y="13024"/>
                </a:cubicBezTo>
                <a:cubicBezTo>
                  <a:pt x="13570" y="13088"/>
                  <a:pt x="13543" y="13152"/>
                  <a:pt x="13513" y="13209"/>
                </a:cubicBezTo>
                <a:lnTo>
                  <a:pt x="13513" y="13209"/>
                </a:lnTo>
                <a:cubicBezTo>
                  <a:pt x="13568" y="13115"/>
                  <a:pt x="13616" y="13021"/>
                  <a:pt x="13635" y="12927"/>
                </a:cubicBezTo>
                <a:lnTo>
                  <a:pt x="13586" y="12878"/>
                </a:lnTo>
                <a:cubicBezTo>
                  <a:pt x="13683" y="12585"/>
                  <a:pt x="13659" y="12829"/>
                  <a:pt x="13757" y="12561"/>
                </a:cubicBezTo>
                <a:cubicBezTo>
                  <a:pt x="13805" y="12561"/>
                  <a:pt x="13732" y="12805"/>
                  <a:pt x="13635" y="13024"/>
                </a:cubicBezTo>
                <a:cubicBezTo>
                  <a:pt x="13732" y="12878"/>
                  <a:pt x="13781" y="12732"/>
                  <a:pt x="13830" y="12561"/>
                </a:cubicBezTo>
                <a:cubicBezTo>
                  <a:pt x="13869" y="12483"/>
                  <a:pt x="13884" y="12471"/>
                  <a:pt x="13895" y="12471"/>
                </a:cubicBezTo>
                <a:cubicBezTo>
                  <a:pt x="13900" y="12471"/>
                  <a:pt x="13904" y="12473"/>
                  <a:pt x="13908" y="12473"/>
                </a:cubicBezTo>
                <a:cubicBezTo>
                  <a:pt x="13919" y="12473"/>
                  <a:pt x="13934" y="12460"/>
                  <a:pt x="13976" y="12366"/>
                </a:cubicBezTo>
                <a:cubicBezTo>
                  <a:pt x="14025" y="12171"/>
                  <a:pt x="14098" y="12000"/>
                  <a:pt x="14196" y="11805"/>
                </a:cubicBezTo>
                <a:cubicBezTo>
                  <a:pt x="14415" y="11366"/>
                  <a:pt x="14415" y="11098"/>
                  <a:pt x="14635" y="10707"/>
                </a:cubicBezTo>
                <a:lnTo>
                  <a:pt x="14635" y="10756"/>
                </a:lnTo>
                <a:cubicBezTo>
                  <a:pt x="14708" y="10610"/>
                  <a:pt x="14805" y="10317"/>
                  <a:pt x="14927" y="10073"/>
                </a:cubicBezTo>
                <a:lnTo>
                  <a:pt x="14927" y="10073"/>
                </a:lnTo>
                <a:cubicBezTo>
                  <a:pt x="14903" y="10110"/>
                  <a:pt x="14879" y="10140"/>
                  <a:pt x="14866" y="10140"/>
                </a:cubicBezTo>
                <a:cubicBezTo>
                  <a:pt x="14854" y="10140"/>
                  <a:pt x="14854" y="10110"/>
                  <a:pt x="14879" y="10024"/>
                </a:cubicBezTo>
                <a:cubicBezTo>
                  <a:pt x="15171" y="9439"/>
                  <a:pt x="15293" y="9049"/>
                  <a:pt x="15537" y="8610"/>
                </a:cubicBezTo>
                <a:lnTo>
                  <a:pt x="15635" y="8220"/>
                </a:lnTo>
                <a:lnTo>
                  <a:pt x="15952" y="7488"/>
                </a:lnTo>
                <a:lnTo>
                  <a:pt x="15439" y="6829"/>
                </a:lnTo>
                <a:cubicBezTo>
                  <a:pt x="15391" y="6756"/>
                  <a:pt x="15342" y="6683"/>
                  <a:pt x="15269" y="6634"/>
                </a:cubicBezTo>
                <a:lnTo>
                  <a:pt x="15074" y="6439"/>
                </a:lnTo>
                <a:lnTo>
                  <a:pt x="14879" y="6268"/>
                </a:lnTo>
                <a:lnTo>
                  <a:pt x="14561" y="6000"/>
                </a:lnTo>
                <a:lnTo>
                  <a:pt x="14122" y="6146"/>
                </a:lnTo>
                <a:cubicBezTo>
                  <a:pt x="13976" y="6195"/>
                  <a:pt x="13830" y="6244"/>
                  <a:pt x="13683" y="6317"/>
                </a:cubicBezTo>
                <a:lnTo>
                  <a:pt x="12757" y="6707"/>
                </a:lnTo>
                <a:cubicBezTo>
                  <a:pt x="12610" y="6781"/>
                  <a:pt x="12464" y="6854"/>
                  <a:pt x="12318" y="6927"/>
                </a:cubicBezTo>
                <a:lnTo>
                  <a:pt x="11854" y="7146"/>
                </a:lnTo>
                <a:lnTo>
                  <a:pt x="11366" y="7390"/>
                </a:lnTo>
                <a:lnTo>
                  <a:pt x="10610" y="7781"/>
                </a:lnTo>
                <a:cubicBezTo>
                  <a:pt x="10488" y="7829"/>
                  <a:pt x="10391" y="7878"/>
                  <a:pt x="10293" y="7927"/>
                </a:cubicBezTo>
                <a:lnTo>
                  <a:pt x="10196" y="7976"/>
                </a:lnTo>
                <a:cubicBezTo>
                  <a:pt x="10147" y="8000"/>
                  <a:pt x="10098" y="8024"/>
                  <a:pt x="10049" y="8049"/>
                </a:cubicBezTo>
                <a:cubicBezTo>
                  <a:pt x="10025" y="8049"/>
                  <a:pt x="9976" y="8073"/>
                  <a:pt x="9952" y="8073"/>
                </a:cubicBezTo>
                <a:lnTo>
                  <a:pt x="9952" y="7951"/>
                </a:lnTo>
                <a:cubicBezTo>
                  <a:pt x="9952" y="7927"/>
                  <a:pt x="9952" y="7854"/>
                  <a:pt x="9976" y="7805"/>
                </a:cubicBezTo>
                <a:cubicBezTo>
                  <a:pt x="10049" y="7439"/>
                  <a:pt x="10123" y="7098"/>
                  <a:pt x="10196" y="6732"/>
                </a:cubicBezTo>
                <a:cubicBezTo>
                  <a:pt x="10269" y="6390"/>
                  <a:pt x="10342" y="6049"/>
                  <a:pt x="10391" y="5732"/>
                </a:cubicBezTo>
                <a:cubicBezTo>
                  <a:pt x="10415" y="5537"/>
                  <a:pt x="10440" y="5366"/>
                  <a:pt x="10488" y="5195"/>
                </a:cubicBezTo>
                <a:cubicBezTo>
                  <a:pt x="10513" y="4951"/>
                  <a:pt x="10562" y="4708"/>
                  <a:pt x="10562" y="4488"/>
                </a:cubicBezTo>
                <a:cubicBezTo>
                  <a:pt x="10635" y="4147"/>
                  <a:pt x="10684" y="3732"/>
                  <a:pt x="10708" y="3317"/>
                </a:cubicBezTo>
                <a:lnTo>
                  <a:pt x="10610" y="3195"/>
                </a:lnTo>
                <a:lnTo>
                  <a:pt x="10513" y="3098"/>
                </a:lnTo>
                <a:lnTo>
                  <a:pt x="10513" y="3098"/>
                </a:lnTo>
                <a:cubicBezTo>
                  <a:pt x="10564" y="3162"/>
                  <a:pt x="10568" y="3193"/>
                  <a:pt x="10546" y="3193"/>
                </a:cubicBezTo>
                <a:cubicBezTo>
                  <a:pt x="10526" y="3193"/>
                  <a:pt x="10486" y="3168"/>
                  <a:pt x="10440" y="3122"/>
                </a:cubicBezTo>
                <a:cubicBezTo>
                  <a:pt x="10049" y="2659"/>
                  <a:pt x="10171" y="2830"/>
                  <a:pt x="10098" y="2756"/>
                </a:cubicBezTo>
                <a:cubicBezTo>
                  <a:pt x="10098" y="2756"/>
                  <a:pt x="10049" y="2732"/>
                  <a:pt x="10001" y="2683"/>
                </a:cubicBezTo>
                <a:cubicBezTo>
                  <a:pt x="9952" y="2659"/>
                  <a:pt x="9879" y="2634"/>
                  <a:pt x="9757" y="2586"/>
                </a:cubicBezTo>
                <a:cubicBezTo>
                  <a:pt x="9635" y="2512"/>
                  <a:pt x="9537" y="2464"/>
                  <a:pt x="9366" y="2366"/>
                </a:cubicBezTo>
                <a:cubicBezTo>
                  <a:pt x="9171" y="2439"/>
                  <a:pt x="8976" y="2488"/>
                  <a:pt x="8757" y="2561"/>
                </a:cubicBezTo>
                <a:lnTo>
                  <a:pt x="8391" y="2683"/>
                </a:lnTo>
                <a:cubicBezTo>
                  <a:pt x="8269" y="2732"/>
                  <a:pt x="8147" y="2781"/>
                  <a:pt x="8025" y="2830"/>
                </a:cubicBezTo>
                <a:lnTo>
                  <a:pt x="7635" y="3025"/>
                </a:lnTo>
                <a:cubicBezTo>
                  <a:pt x="7562" y="3049"/>
                  <a:pt x="7513" y="3073"/>
                  <a:pt x="7440" y="3098"/>
                </a:cubicBezTo>
                <a:lnTo>
                  <a:pt x="7318" y="3195"/>
                </a:lnTo>
                <a:cubicBezTo>
                  <a:pt x="7147" y="3269"/>
                  <a:pt x="6976" y="3366"/>
                  <a:pt x="6806" y="3464"/>
                </a:cubicBezTo>
                <a:cubicBezTo>
                  <a:pt x="6440" y="3683"/>
                  <a:pt x="6123" y="3903"/>
                  <a:pt x="5806" y="4147"/>
                </a:cubicBezTo>
                <a:lnTo>
                  <a:pt x="5684" y="4220"/>
                </a:lnTo>
                <a:lnTo>
                  <a:pt x="5635" y="4244"/>
                </a:lnTo>
                <a:lnTo>
                  <a:pt x="5586" y="4293"/>
                </a:lnTo>
                <a:cubicBezTo>
                  <a:pt x="5562" y="4317"/>
                  <a:pt x="5537" y="4342"/>
                  <a:pt x="5513" y="4366"/>
                </a:cubicBezTo>
                <a:cubicBezTo>
                  <a:pt x="5440" y="4415"/>
                  <a:pt x="5391" y="4464"/>
                  <a:pt x="5342" y="4512"/>
                </a:cubicBezTo>
                <a:lnTo>
                  <a:pt x="5318" y="4610"/>
                </a:lnTo>
                <a:lnTo>
                  <a:pt x="5318" y="4634"/>
                </a:lnTo>
                <a:cubicBezTo>
                  <a:pt x="5293" y="4610"/>
                  <a:pt x="5293" y="4586"/>
                  <a:pt x="5293" y="4561"/>
                </a:cubicBezTo>
                <a:cubicBezTo>
                  <a:pt x="5269" y="4512"/>
                  <a:pt x="5269" y="4464"/>
                  <a:pt x="5245" y="4415"/>
                </a:cubicBezTo>
                <a:lnTo>
                  <a:pt x="5269" y="4415"/>
                </a:lnTo>
                <a:cubicBezTo>
                  <a:pt x="5245" y="4366"/>
                  <a:pt x="5245" y="4317"/>
                  <a:pt x="5245" y="4244"/>
                </a:cubicBezTo>
                <a:lnTo>
                  <a:pt x="5245" y="4122"/>
                </a:lnTo>
                <a:cubicBezTo>
                  <a:pt x="5245" y="4098"/>
                  <a:pt x="5245" y="4049"/>
                  <a:pt x="5245" y="4049"/>
                </a:cubicBezTo>
                <a:lnTo>
                  <a:pt x="5245" y="4025"/>
                </a:lnTo>
                <a:lnTo>
                  <a:pt x="5245" y="3951"/>
                </a:lnTo>
                <a:lnTo>
                  <a:pt x="5245" y="3805"/>
                </a:lnTo>
                <a:cubicBezTo>
                  <a:pt x="5245" y="3586"/>
                  <a:pt x="5293" y="3390"/>
                  <a:pt x="5293" y="3195"/>
                </a:cubicBezTo>
                <a:cubicBezTo>
                  <a:pt x="5342" y="2830"/>
                  <a:pt x="5367" y="2488"/>
                  <a:pt x="5391" y="2171"/>
                </a:cubicBezTo>
                <a:cubicBezTo>
                  <a:pt x="5440" y="1854"/>
                  <a:pt x="5464" y="1561"/>
                  <a:pt x="5488" y="1317"/>
                </a:cubicBezTo>
                <a:cubicBezTo>
                  <a:pt x="5513" y="1073"/>
                  <a:pt x="5513" y="903"/>
                  <a:pt x="5513" y="756"/>
                </a:cubicBezTo>
                <a:lnTo>
                  <a:pt x="5513" y="756"/>
                </a:lnTo>
                <a:lnTo>
                  <a:pt x="5488" y="903"/>
                </a:lnTo>
                <a:lnTo>
                  <a:pt x="5488" y="781"/>
                </a:lnTo>
                <a:cubicBezTo>
                  <a:pt x="5196" y="537"/>
                  <a:pt x="5220" y="464"/>
                  <a:pt x="5074" y="269"/>
                </a:cubicBezTo>
                <a:cubicBezTo>
                  <a:pt x="5069" y="278"/>
                  <a:pt x="5062" y="282"/>
                  <a:pt x="5051" y="282"/>
                </a:cubicBezTo>
                <a:cubicBezTo>
                  <a:pt x="5006" y="282"/>
                  <a:pt x="4914" y="202"/>
                  <a:pt x="4854" y="122"/>
                </a:cubicBezTo>
                <a:lnTo>
                  <a:pt x="4830" y="73"/>
                </a:lnTo>
                <a:lnTo>
                  <a:pt x="4781" y="73"/>
                </a:lnTo>
                <a:cubicBezTo>
                  <a:pt x="4659" y="49"/>
                  <a:pt x="4562" y="49"/>
                  <a:pt x="4440" y="49"/>
                </a:cubicBezTo>
                <a:lnTo>
                  <a:pt x="4196" y="49"/>
                </a:lnTo>
                <a:lnTo>
                  <a:pt x="3928" y="0"/>
                </a:lnTo>
                <a:close/>
                <a:moveTo>
                  <a:pt x="13513" y="13209"/>
                </a:moveTo>
                <a:cubicBezTo>
                  <a:pt x="13497" y="13237"/>
                  <a:pt x="13481" y="13265"/>
                  <a:pt x="13464" y="13293"/>
                </a:cubicBezTo>
                <a:cubicBezTo>
                  <a:pt x="13481" y="13267"/>
                  <a:pt x="13498" y="13239"/>
                  <a:pt x="13513" y="13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 name="Google Shape;594;p18"/>
          <p:cNvGrpSpPr/>
          <p:nvPr/>
        </p:nvGrpSpPr>
        <p:grpSpPr>
          <a:xfrm>
            <a:off x="-222358" y="1017295"/>
            <a:ext cx="572923" cy="720591"/>
            <a:chOff x="632000" y="3011150"/>
            <a:chExt cx="212225" cy="266925"/>
          </a:xfrm>
        </p:grpSpPr>
        <p:sp>
          <p:nvSpPr>
            <p:cNvPr id="595" name="Google Shape;595;p18"/>
            <p:cNvSpPr/>
            <p:nvPr/>
          </p:nvSpPr>
          <p:spPr>
            <a:xfrm>
              <a:off x="767375" y="3031875"/>
              <a:ext cx="25" cy="3675"/>
            </a:xfrm>
            <a:custGeom>
              <a:avLst/>
              <a:gdLst/>
              <a:ahLst/>
              <a:cxnLst/>
              <a:rect l="l" t="t" r="r" b="b"/>
              <a:pathLst>
                <a:path w="1" h="147" extrusionOk="0">
                  <a:moveTo>
                    <a:pt x="0" y="147"/>
                  </a:moveTo>
                  <a:lnTo>
                    <a:pt x="0" y="0"/>
                  </a:lnTo>
                  <a:cubicBezTo>
                    <a:pt x="0" y="49"/>
                    <a:pt x="0" y="98"/>
                    <a:pt x="0" y="14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8"/>
            <p:cNvSpPr/>
            <p:nvPr/>
          </p:nvSpPr>
          <p:spPr>
            <a:xfrm>
              <a:off x="701525" y="3033700"/>
              <a:ext cx="25" cy="3075"/>
            </a:xfrm>
            <a:custGeom>
              <a:avLst/>
              <a:gdLst/>
              <a:ahLst/>
              <a:cxnLst/>
              <a:rect l="l" t="t" r="r" b="b"/>
              <a:pathLst>
                <a:path w="1" h="123" extrusionOk="0">
                  <a:moveTo>
                    <a:pt x="0" y="123"/>
                  </a:moveTo>
                  <a:lnTo>
                    <a:pt x="0" y="1"/>
                  </a:lnTo>
                  <a:cubicBezTo>
                    <a:pt x="0" y="49"/>
                    <a:pt x="0" y="74"/>
                    <a:pt x="0" y="12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8"/>
            <p:cNvSpPr/>
            <p:nvPr/>
          </p:nvSpPr>
          <p:spPr>
            <a:xfrm>
              <a:off x="632000" y="3030050"/>
              <a:ext cx="25" cy="1850"/>
            </a:xfrm>
            <a:custGeom>
              <a:avLst/>
              <a:gdLst/>
              <a:ahLst/>
              <a:cxnLst/>
              <a:rect l="l" t="t" r="r" b="b"/>
              <a:pathLst>
                <a:path w="1" h="74" extrusionOk="0">
                  <a:moveTo>
                    <a:pt x="1" y="73"/>
                  </a:moveTo>
                  <a:lnTo>
                    <a:pt x="1" y="0"/>
                  </a:lnTo>
                  <a:cubicBezTo>
                    <a:pt x="1" y="25"/>
                    <a:pt x="1" y="49"/>
                    <a:pt x="1" y="7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8"/>
            <p:cNvSpPr/>
            <p:nvPr/>
          </p:nvSpPr>
          <p:spPr>
            <a:xfrm>
              <a:off x="649075" y="3150175"/>
              <a:ext cx="650" cy="1850"/>
            </a:xfrm>
            <a:custGeom>
              <a:avLst/>
              <a:gdLst/>
              <a:ahLst/>
              <a:cxnLst/>
              <a:rect l="l" t="t" r="r" b="b"/>
              <a:pathLst>
                <a:path w="26" h="74" extrusionOk="0">
                  <a:moveTo>
                    <a:pt x="25" y="0"/>
                  </a:moveTo>
                  <a:cubicBezTo>
                    <a:pt x="1" y="0"/>
                    <a:pt x="1" y="49"/>
                    <a:pt x="1" y="73"/>
                  </a:cubicBezTo>
                  <a:cubicBezTo>
                    <a:pt x="1" y="49"/>
                    <a:pt x="25" y="24"/>
                    <a:pt x="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8"/>
            <p:cNvSpPr/>
            <p:nvPr/>
          </p:nvSpPr>
          <p:spPr>
            <a:xfrm>
              <a:off x="649075" y="3152000"/>
              <a:ext cx="25" cy="25"/>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8"/>
            <p:cNvSpPr/>
            <p:nvPr/>
          </p:nvSpPr>
          <p:spPr>
            <a:xfrm>
              <a:off x="646025" y="3144675"/>
              <a:ext cx="48800" cy="52925"/>
            </a:xfrm>
            <a:custGeom>
              <a:avLst/>
              <a:gdLst/>
              <a:ahLst/>
              <a:cxnLst/>
              <a:rect l="l" t="t" r="r" b="b"/>
              <a:pathLst>
                <a:path w="1952" h="2117" extrusionOk="0">
                  <a:moveTo>
                    <a:pt x="1049" y="0"/>
                  </a:moveTo>
                  <a:lnTo>
                    <a:pt x="635" y="98"/>
                  </a:lnTo>
                  <a:cubicBezTo>
                    <a:pt x="586" y="147"/>
                    <a:pt x="562" y="220"/>
                    <a:pt x="537" y="293"/>
                  </a:cubicBezTo>
                  <a:cubicBezTo>
                    <a:pt x="537" y="293"/>
                    <a:pt x="537" y="293"/>
                    <a:pt x="537" y="318"/>
                  </a:cubicBezTo>
                  <a:cubicBezTo>
                    <a:pt x="447" y="287"/>
                    <a:pt x="347" y="267"/>
                    <a:pt x="267" y="267"/>
                  </a:cubicBezTo>
                  <a:cubicBezTo>
                    <a:pt x="217" y="267"/>
                    <a:pt x="175" y="275"/>
                    <a:pt x="147" y="293"/>
                  </a:cubicBezTo>
                  <a:lnTo>
                    <a:pt x="147" y="318"/>
                  </a:lnTo>
                  <a:cubicBezTo>
                    <a:pt x="123" y="342"/>
                    <a:pt x="147" y="366"/>
                    <a:pt x="123" y="366"/>
                  </a:cubicBezTo>
                  <a:cubicBezTo>
                    <a:pt x="123" y="391"/>
                    <a:pt x="123" y="391"/>
                    <a:pt x="123" y="415"/>
                  </a:cubicBezTo>
                  <a:cubicBezTo>
                    <a:pt x="123" y="440"/>
                    <a:pt x="110" y="440"/>
                    <a:pt x="98" y="440"/>
                  </a:cubicBezTo>
                  <a:cubicBezTo>
                    <a:pt x="86" y="440"/>
                    <a:pt x="74" y="440"/>
                    <a:pt x="74" y="464"/>
                  </a:cubicBezTo>
                  <a:cubicBezTo>
                    <a:pt x="25" y="683"/>
                    <a:pt x="1" y="927"/>
                    <a:pt x="1" y="1147"/>
                  </a:cubicBezTo>
                  <a:cubicBezTo>
                    <a:pt x="25" y="1220"/>
                    <a:pt x="25" y="1293"/>
                    <a:pt x="50" y="1366"/>
                  </a:cubicBezTo>
                  <a:cubicBezTo>
                    <a:pt x="50" y="1391"/>
                    <a:pt x="50" y="1391"/>
                    <a:pt x="50" y="1415"/>
                  </a:cubicBezTo>
                  <a:cubicBezTo>
                    <a:pt x="50" y="1415"/>
                    <a:pt x="98" y="1513"/>
                    <a:pt x="147" y="1635"/>
                  </a:cubicBezTo>
                  <a:cubicBezTo>
                    <a:pt x="196" y="1708"/>
                    <a:pt x="245" y="1781"/>
                    <a:pt x="293" y="1854"/>
                  </a:cubicBezTo>
                  <a:lnTo>
                    <a:pt x="318" y="1854"/>
                  </a:lnTo>
                  <a:cubicBezTo>
                    <a:pt x="415" y="1927"/>
                    <a:pt x="318" y="1903"/>
                    <a:pt x="415" y="1976"/>
                  </a:cubicBezTo>
                  <a:cubicBezTo>
                    <a:pt x="440" y="1976"/>
                    <a:pt x="489" y="2000"/>
                    <a:pt x="513" y="2025"/>
                  </a:cubicBezTo>
                  <a:cubicBezTo>
                    <a:pt x="537" y="2049"/>
                    <a:pt x="562" y="2049"/>
                    <a:pt x="610" y="2074"/>
                  </a:cubicBezTo>
                  <a:cubicBezTo>
                    <a:pt x="610" y="2074"/>
                    <a:pt x="659" y="2098"/>
                    <a:pt x="635" y="2098"/>
                  </a:cubicBezTo>
                  <a:cubicBezTo>
                    <a:pt x="635" y="2106"/>
                    <a:pt x="640" y="2109"/>
                    <a:pt x="649" y="2109"/>
                  </a:cubicBezTo>
                  <a:cubicBezTo>
                    <a:pt x="667" y="2109"/>
                    <a:pt x="700" y="2098"/>
                    <a:pt x="732" y="2098"/>
                  </a:cubicBezTo>
                  <a:cubicBezTo>
                    <a:pt x="757" y="2098"/>
                    <a:pt x="732" y="2098"/>
                    <a:pt x="732" y="2074"/>
                  </a:cubicBezTo>
                  <a:lnTo>
                    <a:pt x="806" y="2074"/>
                  </a:lnTo>
                  <a:cubicBezTo>
                    <a:pt x="822" y="2074"/>
                    <a:pt x="827" y="2096"/>
                    <a:pt x="822" y="2103"/>
                  </a:cubicBezTo>
                  <a:lnTo>
                    <a:pt x="822" y="2103"/>
                  </a:lnTo>
                  <a:cubicBezTo>
                    <a:pt x="816" y="2101"/>
                    <a:pt x="811" y="2100"/>
                    <a:pt x="806" y="2098"/>
                  </a:cubicBezTo>
                  <a:lnTo>
                    <a:pt x="806" y="2098"/>
                  </a:lnTo>
                  <a:cubicBezTo>
                    <a:pt x="810" y="2103"/>
                    <a:pt x="814" y="2105"/>
                    <a:pt x="817" y="2105"/>
                  </a:cubicBezTo>
                  <a:cubicBezTo>
                    <a:pt x="819" y="2105"/>
                    <a:pt x="821" y="2104"/>
                    <a:pt x="822" y="2103"/>
                  </a:cubicBezTo>
                  <a:lnTo>
                    <a:pt x="822" y="2103"/>
                  </a:lnTo>
                  <a:cubicBezTo>
                    <a:pt x="854" y="2112"/>
                    <a:pt x="891" y="2116"/>
                    <a:pt x="928" y="2116"/>
                  </a:cubicBezTo>
                  <a:cubicBezTo>
                    <a:pt x="970" y="2116"/>
                    <a:pt x="1013" y="2110"/>
                    <a:pt x="1049" y="2098"/>
                  </a:cubicBezTo>
                  <a:cubicBezTo>
                    <a:pt x="1171" y="2074"/>
                    <a:pt x="1269" y="2049"/>
                    <a:pt x="1367" y="2000"/>
                  </a:cubicBezTo>
                  <a:cubicBezTo>
                    <a:pt x="1537" y="1903"/>
                    <a:pt x="1684" y="1781"/>
                    <a:pt x="1781" y="1610"/>
                  </a:cubicBezTo>
                  <a:cubicBezTo>
                    <a:pt x="1757" y="1610"/>
                    <a:pt x="1732" y="1683"/>
                    <a:pt x="1708" y="1683"/>
                  </a:cubicBezTo>
                  <a:cubicBezTo>
                    <a:pt x="1708" y="1635"/>
                    <a:pt x="1757" y="1635"/>
                    <a:pt x="1757" y="1586"/>
                  </a:cubicBezTo>
                  <a:cubicBezTo>
                    <a:pt x="1757" y="1561"/>
                    <a:pt x="1806" y="1513"/>
                    <a:pt x="1854" y="1513"/>
                  </a:cubicBezTo>
                  <a:lnTo>
                    <a:pt x="1854" y="1488"/>
                  </a:lnTo>
                  <a:lnTo>
                    <a:pt x="1879" y="1464"/>
                  </a:lnTo>
                  <a:cubicBezTo>
                    <a:pt x="1903" y="1366"/>
                    <a:pt x="1903" y="1342"/>
                    <a:pt x="1928" y="1342"/>
                  </a:cubicBezTo>
                  <a:cubicBezTo>
                    <a:pt x="1928" y="1293"/>
                    <a:pt x="1952" y="1269"/>
                    <a:pt x="1952" y="1220"/>
                  </a:cubicBezTo>
                  <a:cubicBezTo>
                    <a:pt x="1952" y="1147"/>
                    <a:pt x="1952" y="1074"/>
                    <a:pt x="1952" y="1000"/>
                  </a:cubicBezTo>
                  <a:cubicBezTo>
                    <a:pt x="1952" y="1000"/>
                    <a:pt x="1952" y="1011"/>
                    <a:pt x="1945" y="1011"/>
                  </a:cubicBezTo>
                  <a:cubicBezTo>
                    <a:pt x="1941" y="1011"/>
                    <a:pt x="1936" y="1009"/>
                    <a:pt x="1928" y="1000"/>
                  </a:cubicBezTo>
                  <a:cubicBezTo>
                    <a:pt x="1903" y="976"/>
                    <a:pt x="1903" y="927"/>
                    <a:pt x="1928" y="903"/>
                  </a:cubicBezTo>
                  <a:cubicBezTo>
                    <a:pt x="1949" y="903"/>
                    <a:pt x="1913" y="826"/>
                    <a:pt x="1888" y="826"/>
                  </a:cubicBezTo>
                  <a:cubicBezTo>
                    <a:pt x="1884" y="826"/>
                    <a:pt x="1881" y="827"/>
                    <a:pt x="1879" y="830"/>
                  </a:cubicBezTo>
                  <a:cubicBezTo>
                    <a:pt x="1879" y="830"/>
                    <a:pt x="1879" y="767"/>
                    <a:pt x="1891" y="767"/>
                  </a:cubicBezTo>
                  <a:cubicBezTo>
                    <a:pt x="1894" y="767"/>
                    <a:pt x="1898" y="771"/>
                    <a:pt x="1903" y="781"/>
                  </a:cubicBezTo>
                  <a:cubicBezTo>
                    <a:pt x="1903" y="757"/>
                    <a:pt x="1879" y="732"/>
                    <a:pt x="1879" y="732"/>
                  </a:cubicBezTo>
                  <a:lnTo>
                    <a:pt x="1879" y="781"/>
                  </a:lnTo>
                  <a:cubicBezTo>
                    <a:pt x="1830" y="683"/>
                    <a:pt x="1830" y="635"/>
                    <a:pt x="1806" y="610"/>
                  </a:cubicBezTo>
                  <a:lnTo>
                    <a:pt x="1806" y="635"/>
                  </a:lnTo>
                  <a:cubicBezTo>
                    <a:pt x="1781" y="586"/>
                    <a:pt x="1757" y="561"/>
                    <a:pt x="1757" y="537"/>
                  </a:cubicBezTo>
                  <a:lnTo>
                    <a:pt x="1757" y="537"/>
                  </a:lnTo>
                  <a:lnTo>
                    <a:pt x="1806" y="561"/>
                  </a:lnTo>
                  <a:cubicBezTo>
                    <a:pt x="1757" y="513"/>
                    <a:pt x="1732" y="464"/>
                    <a:pt x="1684" y="415"/>
                  </a:cubicBezTo>
                  <a:lnTo>
                    <a:pt x="1684" y="440"/>
                  </a:lnTo>
                  <a:cubicBezTo>
                    <a:pt x="1635" y="415"/>
                    <a:pt x="1562" y="318"/>
                    <a:pt x="1464" y="269"/>
                  </a:cubicBezTo>
                  <a:cubicBezTo>
                    <a:pt x="1391" y="196"/>
                    <a:pt x="1318" y="171"/>
                    <a:pt x="1245" y="147"/>
                  </a:cubicBezTo>
                  <a:lnTo>
                    <a:pt x="1245" y="171"/>
                  </a:lnTo>
                  <a:lnTo>
                    <a:pt x="1196" y="147"/>
                  </a:lnTo>
                  <a:cubicBezTo>
                    <a:pt x="1196" y="147"/>
                    <a:pt x="1245" y="122"/>
                    <a:pt x="1245" y="122"/>
                  </a:cubicBezTo>
                  <a:cubicBezTo>
                    <a:pt x="1245" y="122"/>
                    <a:pt x="1147" y="49"/>
                    <a:pt x="10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8"/>
            <p:cNvSpPr/>
            <p:nvPr/>
          </p:nvSpPr>
          <p:spPr>
            <a:xfrm>
              <a:off x="798475" y="3083700"/>
              <a:ext cx="45750" cy="48200"/>
            </a:xfrm>
            <a:custGeom>
              <a:avLst/>
              <a:gdLst/>
              <a:ahLst/>
              <a:cxnLst/>
              <a:rect l="l" t="t" r="r" b="b"/>
              <a:pathLst>
                <a:path w="1830" h="1928" extrusionOk="0">
                  <a:moveTo>
                    <a:pt x="927" y="1"/>
                  </a:moveTo>
                  <a:lnTo>
                    <a:pt x="512" y="25"/>
                  </a:lnTo>
                  <a:lnTo>
                    <a:pt x="439" y="98"/>
                  </a:lnTo>
                  <a:lnTo>
                    <a:pt x="390" y="98"/>
                  </a:lnTo>
                  <a:cubicBezTo>
                    <a:pt x="366" y="98"/>
                    <a:pt x="342" y="122"/>
                    <a:pt x="317" y="122"/>
                  </a:cubicBezTo>
                  <a:lnTo>
                    <a:pt x="244" y="171"/>
                  </a:lnTo>
                  <a:cubicBezTo>
                    <a:pt x="206" y="190"/>
                    <a:pt x="182" y="210"/>
                    <a:pt x="162" y="229"/>
                  </a:cubicBezTo>
                  <a:lnTo>
                    <a:pt x="162" y="229"/>
                  </a:lnTo>
                  <a:cubicBezTo>
                    <a:pt x="165" y="226"/>
                    <a:pt x="168" y="223"/>
                    <a:pt x="171" y="220"/>
                  </a:cubicBezTo>
                  <a:lnTo>
                    <a:pt x="171" y="220"/>
                  </a:lnTo>
                  <a:lnTo>
                    <a:pt x="146" y="244"/>
                  </a:lnTo>
                  <a:cubicBezTo>
                    <a:pt x="152" y="239"/>
                    <a:pt x="157" y="234"/>
                    <a:pt x="162" y="229"/>
                  </a:cubicBezTo>
                  <a:lnTo>
                    <a:pt x="162" y="229"/>
                  </a:lnTo>
                  <a:cubicBezTo>
                    <a:pt x="96" y="299"/>
                    <a:pt x="72" y="369"/>
                    <a:pt x="49" y="440"/>
                  </a:cubicBezTo>
                  <a:cubicBezTo>
                    <a:pt x="49" y="464"/>
                    <a:pt x="25" y="488"/>
                    <a:pt x="0" y="513"/>
                  </a:cubicBezTo>
                  <a:lnTo>
                    <a:pt x="0" y="561"/>
                  </a:lnTo>
                  <a:lnTo>
                    <a:pt x="0" y="610"/>
                  </a:lnTo>
                  <a:cubicBezTo>
                    <a:pt x="0" y="610"/>
                    <a:pt x="49" y="635"/>
                    <a:pt x="49" y="683"/>
                  </a:cubicBezTo>
                  <a:cubicBezTo>
                    <a:pt x="73" y="708"/>
                    <a:pt x="73" y="732"/>
                    <a:pt x="98" y="757"/>
                  </a:cubicBezTo>
                  <a:cubicBezTo>
                    <a:pt x="73" y="903"/>
                    <a:pt x="98" y="1049"/>
                    <a:pt x="146" y="1196"/>
                  </a:cubicBezTo>
                  <a:cubicBezTo>
                    <a:pt x="171" y="1342"/>
                    <a:pt x="244" y="1464"/>
                    <a:pt x="317" y="1561"/>
                  </a:cubicBezTo>
                  <a:cubicBezTo>
                    <a:pt x="415" y="1708"/>
                    <a:pt x="561" y="1830"/>
                    <a:pt x="707" y="1927"/>
                  </a:cubicBezTo>
                  <a:lnTo>
                    <a:pt x="1146" y="1927"/>
                  </a:lnTo>
                  <a:cubicBezTo>
                    <a:pt x="1244" y="1854"/>
                    <a:pt x="1317" y="1781"/>
                    <a:pt x="1390" y="1732"/>
                  </a:cubicBezTo>
                  <a:cubicBezTo>
                    <a:pt x="1464" y="1708"/>
                    <a:pt x="1512" y="1659"/>
                    <a:pt x="1561" y="1586"/>
                  </a:cubicBezTo>
                  <a:lnTo>
                    <a:pt x="1561" y="1586"/>
                  </a:lnTo>
                  <a:cubicBezTo>
                    <a:pt x="1553" y="1594"/>
                    <a:pt x="1548" y="1597"/>
                    <a:pt x="1545" y="1597"/>
                  </a:cubicBezTo>
                  <a:cubicBezTo>
                    <a:pt x="1539" y="1597"/>
                    <a:pt x="1545" y="1586"/>
                    <a:pt x="1561" y="1586"/>
                  </a:cubicBezTo>
                  <a:cubicBezTo>
                    <a:pt x="1585" y="1561"/>
                    <a:pt x="1634" y="1513"/>
                    <a:pt x="1634" y="1513"/>
                  </a:cubicBezTo>
                  <a:cubicBezTo>
                    <a:pt x="1634" y="1513"/>
                    <a:pt x="1634" y="1513"/>
                    <a:pt x="1683" y="1415"/>
                  </a:cubicBezTo>
                  <a:cubicBezTo>
                    <a:pt x="1707" y="1391"/>
                    <a:pt x="1707" y="1342"/>
                    <a:pt x="1732" y="1318"/>
                  </a:cubicBezTo>
                  <a:cubicBezTo>
                    <a:pt x="1756" y="1269"/>
                    <a:pt x="1781" y="1196"/>
                    <a:pt x="1805" y="1147"/>
                  </a:cubicBezTo>
                  <a:cubicBezTo>
                    <a:pt x="1829" y="1001"/>
                    <a:pt x="1829" y="854"/>
                    <a:pt x="1781" y="708"/>
                  </a:cubicBezTo>
                  <a:cubicBezTo>
                    <a:pt x="1707" y="586"/>
                    <a:pt x="1634" y="464"/>
                    <a:pt x="1512" y="366"/>
                  </a:cubicBezTo>
                  <a:cubicBezTo>
                    <a:pt x="1464" y="342"/>
                    <a:pt x="1415" y="318"/>
                    <a:pt x="1390" y="269"/>
                  </a:cubicBezTo>
                  <a:lnTo>
                    <a:pt x="1317" y="220"/>
                  </a:lnTo>
                  <a:lnTo>
                    <a:pt x="1244" y="220"/>
                  </a:lnTo>
                  <a:cubicBezTo>
                    <a:pt x="1220" y="171"/>
                    <a:pt x="1195" y="147"/>
                    <a:pt x="1171" y="122"/>
                  </a:cubicBezTo>
                  <a:lnTo>
                    <a:pt x="1122" y="98"/>
                  </a:lnTo>
                  <a:cubicBezTo>
                    <a:pt x="1049" y="49"/>
                    <a:pt x="1000" y="25"/>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802125" y="3090400"/>
              <a:ext cx="25" cy="25"/>
            </a:xfrm>
            <a:custGeom>
              <a:avLst/>
              <a:gdLst/>
              <a:ahLst/>
              <a:cxnLst/>
              <a:rect l="l" t="t" r="r" b="b"/>
              <a:pathLst>
                <a:path w="1" h="1" extrusionOk="0">
                  <a:moveTo>
                    <a:pt x="0" y="1"/>
                  </a:moveTo>
                  <a:lnTo>
                    <a:pt x="0" y="1"/>
                  </a:ln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713700" y="3105650"/>
              <a:ext cx="50025" cy="51850"/>
            </a:xfrm>
            <a:custGeom>
              <a:avLst/>
              <a:gdLst/>
              <a:ahLst/>
              <a:cxnLst/>
              <a:rect l="l" t="t" r="r" b="b"/>
              <a:pathLst>
                <a:path w="2001" h="2074" extrusionOk="0">
                  <a:moveTo>
                    <a:pt x="1001" y="1"/>
                  </a:moveTo>
                  <a:cubicBezTo>
                    <a:pt x="928" y="25"/>
                    <a:pt x="879" y="25"/>
                    <a:pt x="830" y="49"/>
                  </a:cubicBezTo>
                  <a:lnTo>
                    <a:pt x="684" y="123"/>
                  </a:lnTo>
                  <a:lnTo>
                    <a:pt x="660" y="123"/>
                  </a:lnTo>
                  <a:cubicBezTo>
                    <a:pt x="538" y="123"/>
                    <a:pt x="416" y="147"/>
                    <a:pt x="318" y="220"/>
                  </a:cubicBezTo>
                  <a:cubicBezTo>
                    <a:pt x="220" y="269"/>
                    <a:pt x="147" y="366"/>
                    <a:pt x="99" y="464"/>
                  </a:cubicBezTo>
                  <a:cubicBezTo>
                    <a:pt x="50" y="537"/>
                    <a:pt x="50" y="610"/>
                    <a:pt x="25" y="683"/>
                  </a:cubicBezTo>
                  <a:lnTo>
                    <a:pt x="25" y="659"/>
                  </a:lnTo>
                  <a:cubicBezTo>
                    <a:pt x="25" y="805"/>
                    <a:pt x="1" y="781"/>
                    <a:pt x="25" y="903"/>
                  </a:cubicBezTo>
                  <a:cubicBezTo>
                    <a:pt x="50" y="903"/>
                    <a:pt x="99" y="1025"/>
                    <a:pt x="123" y="1049"/>
                  </a:cubicBezTo>
                  <a:lnTo>
                    <a:pt x="196" y="1196"/>
                  </a:lnTo>
                  <a:cubicBezTo>
                    <a:pt x="220" y="1244"/>
                    <a:pt x="245" y="1293"/>
                    <a:pt x="245" y="1318"/>
                  </a:cubicBezTo>
                  <a:cubicBezTo>
                    <a:pt x="294" y="1391"/>
                    <a:pt x="367" y="1488"/>
                    <a:pt x="391" y="1537"/>
                  </a:cubicBezTo>
                  <a:cubicBezTo>
                    <a:pt x="440" y="1659"/>
                    <a:pt x="513" y="1781"/>
                    <a:pt x="586" y="1879"/>
                  </a:cubicBezTo>
                  <a:lnTo>
                    <a:pt x="586" y="2001"/>
                  </a:lnTo>
                  <a:cubicBezTo>
                    <a:pt x="660" y="1976"/>
                    <a:pt x="708" y="1927"/>
                    <a:pt x="757" y="1903"/>
                  </a:cubicBezTo>
                  <a:cubicBezTo>
                    <a:pt x="903" y="2025"/>
                    <a:pt x="1099" y="2074"/>
                    <a:pt x="1294" y="2074"/>
                  </a:cubicBezTo>
                  <a:cubicBezTo>
                    <a:pt x="1440" y="2049"/>
                    <a:pt x="1611" y="1976"/>
                    <a:pt x="1708" y="1854"/>
                  </a:cubicBezTo>
                  <a:lnTo>
                    <a:pt x="1830" y="1757"/>
                  </a:lnTo>
                  <a:lnTo>
                    <a:pt x="1928" y="1635"/>
                  </a:lnTo>
                  <a:lnTo>
                    <a:pt x="1928" y="1635"/>
                  </a:lnTo>
                  <a:cubicBezTo>
                    <a:pt x="1909" y="1653"/>
                    <a:pt x="1898" y="1661"/>
                    <a:pt x="1893" y="1661"/>
                  </a:cubicBezTo>
                  <a:cubicBezTo>
                    <a:pt x="1886" y="1661"/>
                    <a:pt x="1898" y="1640"/>
                    <a:pt x="1928" y="1610"/>
                  </a:cubicBezTo>
                  <a:cubicBezTo>
                    <a:pt x="1977" y="1513"/>
                    <a:pt x="1977" y="1488"/>
                    <a:pt x="1977" y="1488"/>
                  </a:cubicBezTo>
                  <a:lnTo>
                    <a:pt x="1977" y="1488"/>
                  </a:lnTo>
                  <a:cubicBezTo>
                    <a:pt x="1977" y="1488"/>
                    <a:pt x="1975" y="1490"/>
                    <a:pt x="1973" y="1490"/>
                  </a:cubicBezTo>
                  <a:cubicBezTo>
                    <a:pt x="1967" y="1490"/>
                    <a:pt x="1958" y="1476"/>
                    <a:pt x="1977" y="1366"/>
                  </a:cubicBezTo>
                  <a:cubicBezTo>
                    <a:pt x="2001" y="1244"/>
                    <a:pt x="2001" y="1122"/>
                    <a:pt x="1977" y="1001"/>
                  </a:cubicBezTo>
                  <a:cubicBezTo>
                    <a:pt x="1928" y="854"/>
                    <a:pt x="1855" y="732"/>
                    <a:pt x="1757" y="610"/>
                  </a:cubicBezTo>
                  <a:cubicBezTo>
                    <a:pt x="1757" y="562"/>
                    <a:pt x="1733" y="513"/>
                    <a:pt x="1708" y="464"/>
                  </a:cubicBezTo>
                  <a:lnTo>
                    <a:pt x="1659" y="391"/>
                  </a:lnTo>
                  <a:cubicBezTo>
                    <a:pt x="1659" y="391"/>
                    <a:pt x="1659" y="366"/>
                    <a:pt x="1635" y="342"/>
                  </a:cubicBezTo>
                  <a:cubicBezTo>
                    <a:pt x="1635" y="318"/>
                    <a:pt x="1611" y="293"/>
                    <a:pt x="1586" y="269"/>
                  </a:cubicBezTo>
                  <a:cubicBezTo>
                    <a:pt x="1586" y="244"/>
                    <a:pt x="1562" y="220"/>
                    <a:pt x="1562" y="220"/>
                  </a:cubicBezTo>
                  <a:cubicBezTo>
                    <a:pt x="1538" y="196"/>
                    <a:pt x="1513" y="171"/>
                    <a:pt x="1513" y="171"/>
                  </a:cubicBezTo>
                  <a:cubicBezTo>
                    <a:pt x="1464" y="123"/>
                    <a:pt x="1416" y="98"/>
                    <a:pt x="1367" y="74"/>
                  </a:cubicBezTo>
                  <a:cubicBezTo>
                    <a:pt x="1318" y="49"/>
                    <a:pt x="1245" y="25"/>
                    <a:pt x="11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790550" y="3185225"/>
              <a:ext cx="48175" cy="56225"/>
            </a:xfrm>
            <a:custGeom>
              <a:avLst/>
              <a:gdLst/>
              <a:ahLst/>
              <a:cxnLst/>
              <a:rect l="l" t="t" r="r" b="b"/>
              <a:pathLst>
                <a:path w="1927" h="2249" extrusionOk="0">
                  <a:moveTo>
                    <a:pt x="829" y="988"/>
                  </a:moveTo>
                  <a:cubicBezTo>
                    <a:pt x="829" y="988"/>
                    <a:pt x="829" y="1013"/>
                    <a:pt x="854" y="1013"/>
                  </a:cubicBezTo>
                  <a:cubicBezTo>
                    <a:pt x="854" y="1037"/>
                    <a:pt x="854" y="1037"/>
                    <a:pt x="829" y="1037"/>
                  </a:cubicBezTo>
                  <a:cubicBezTo>
                    <a:pt x="805" y="1037"/>
                    <a:pt x="829" y="1013"/>
                    <a:pt x="829" y="988"/>
                  </a:cubicBezTo>
                  <a:close/>
                  <a:moveTo>
                    <a:pt x="735" y="0"/>
                  </a:moveTo>
                  <a:cubicBezTo>
                    <a:pt x="665" y="0"/>
                    <a:pt x="598" y="13"/>
                    <a:pt x="537" y="37"/>
                  </a:cubicBezTo>
                  <a:cubicBezTo>
                    <a:pt x="366" y="135"/>
                    <a:pt x="220" y="281"/>
                    <a:pt x="171" y="452"/>
                  </a:cubicBezTo>
                  <a:lnTo>
                    <a:pt x="171" y="427"/>
                  </a:lnTo>
                  <a:cubicBezTo>
                    <a:pt x="122" y="500"/>
                    <a:pt x="98" y="598"/>
                    <a:pt x="73" y="671"/>
                  </a:cubicBezTo>
                  <a:cubicBezTo>
                    <a:pt x="73" y="720"/>
                    <a:pt x="49" y="769"/>
                    <a:pt x="49" y="817"/>
                  </a:cubicBezTo>
                  <a:cubicBezTo>
                    <a:pt x="49" y="866"/>
                    <a:pt x="49" y="939"/>
                    <a:pt x="24" y="988"/>
                  </a:cubicBezTo>
                  <a:cubicBezTo>
                    <a:pt x="0" y="1159"/>
                    <a:pt x="24" y="1354"/>
                    <a:pt x="73" y="1525"/>
                  </a:cubicBezTo>
                  <a:lnTo>
                    <a:pt x="73" y="1500"/>
                  </a:lnTo>
                  <a:cubicBezTo>
                    <a:pt x="98" y="1574"/>
                    <a:pt x="122" y="1671"/>
                    <a:pt x="122" y="1744"/>
                  </a:cubicBezTo>
                  <a:cubicBezTo>
                    <a:pt x="124" y="1742"/>
                    <a:pt x="127" y="1741"/>
                    <a:pt x="130" y="1741"/>
                  </a:cubicBezTo>
                  <a:cubicBezTo>
                    <a:pt x="159" y="1741"/>
                    <a:pt x="222" y="1844"/>
                    <a:pt x="244" y="1866"/>
                  </a:cubicBezTo>
                  <a:cubicBezTo>
                    <a:pt x="293" y="1915"/>
                    <a:pt x="342" y="1964"/>
                    <a:pt x="390" y="1988"/>
                  </a:cubicBezTo>
                  <a:cubicBezTo>
                    <a:pt x="439" y="2037"/>
                    <a:pt x="488" y="2086"/>
                    <a:pt x="561" y="2110"/>
                  </a:cubicBezTo>
                  <a:cubicBezTo>
                    <a:pt x="634" y="2159"/>
                    <a:pt x="683" y="2183"/>
                    <a:pt x="756" y="2208"/>
                  </a:cubicBezTo>
                  <a:lnTo>
                    <a:pt x="854" y="2232"/>
                  </a:lnTo>
                  <a:lnTo>
                    <a:pt x="927" y="2232"/>
                  </a:lnTo>
                  <a:cubicBezTo>
                    <a:pt x="1008" y="2242"/>
                    <a:pt x="1089" y="2248"/>
                    <a:pt x="1169" y="2248"/>
                  </a:cubicBezTo>
                  <a:cubicBezTo>
                    <a:pt x="1284" y="2248"/>
                    <a:pt x="1398" y="2236"/>
                    <a:pt x="1512" y="2208"/>
                  </a:cubicBezTo>
                  <a:lnTo>
                    <a:pt x="1659" y="2208"/>
                  </a:lnTo>
                  <a:cubicBezTo>
                    <a:pt x="1659" y="2086"/>
                    <a:pt x="1659" y="1988"/>
                    <a:pt x="1634" y="1891"/>
                  </a:cubicBezTo>
                  <a:lnTo>
                    <a:pt x="1634" y="1842"/>
                  </a:lnTo>
                  <a:cubicBezTo>
                    <a:pt x="1707" y="1793"/>
                    <a:pt x="1756" y="1720"/>
                    <a:pt x="1805" y="1622"/>
                  </a:cubicBezTo>
                  <a:cubicBezTo>
                    <a:pt x="1854" y="1549"/>
                    <a:pt x="1902" y="1427"/>
                    <a:pt x="1927" y="1330"/>
                  </a:cubicBezTo>
                  <a:lnTo>
                    <a:pt x="1927" y="1330"/>
                  </a:lnTo>
                  <a:cubicBezTo>
                    <a:pt x="1917" y="1350"/>
                    <a:pt x="1911" y="1358"/>
                    <a:pt x="1907" y="1358"/>
                  </a:cubicBezTo>
                  <a:cubicBezTo>
                    <a:pt x="1902" y="1358"/>
                    <a:pt x="1902" y="1344"/>
                    <a:pt x="1902" y="1330"/>
                  </a:cubicBezTo>
                  <a:cubicBezTo>
                    <a:pt x="1927" y="1183"/>
                    <a:pt x="1902" y="1183"/>
                    <a:pt x="1902" y="1183"/>
                  </a:cubicBezTo>
                  <a:cubicBezTo>
                    <a:pt x="1902" y="1159"/>
                    <a:pt x="1902" y="1183"/>
                    <a:pt x="1878" y="1013"/>
                  </a:cubicBezTo>
                  <a:cubicBezTo>
                    <a:pt x="1805" y="744"/>
                    <a:pt x="1659" y="500"/>
                    <a:pt x="1439" y="305"/>
                  </a:cubicBezTo>
                  <a:lnTo>
                    <a:pt x="1342" y="232"/>
                  </a:lnTo>
                  <a:lnTo>
                    <a:pt x="1220" y="159"/>
                  </a:lnTo>
                  <a:cubicBezTo>
                    <a:pt x="1171" y="135"/>
                    <a:pt x="1146" y="110"/>
                    <a:pt x="1098" y="86"/>
                  </a:cubicBezTo>
                  <a:cubicBezTo>
                    <a:pt x="1049" y="61"/>
                    <a:pt x="1000" y="37"/>
                    <a:pt x="951" y="37"/>
                  </a:cubicBezTo>
                  <a:cubicBezTo>
                    <a:pt x="878" y="13"/>
                    <a:pt x="805"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716750" y="3227600"/>
              <a:ext cx="47600" cy="50475"/>
            </a:xfrm>
            <a:custGeom>
              <a:avLst/>
              <a:gdLst/>
              <a:ahLst/>
              <a:cxnLst/>
              <a:rect l="l" t="t" r="r" b="b"/>
              <a:pathLst>
                <a:path w="1904" h="2019" extrusionOk="0">
                  <a:moveTo>
                    <a:pt x="611" y="0"/>
                  </a:moveTo>
                  <a:cubicBezTo>
                    <a:pt x="613" y="3"/>
                    <a:pt x="616" y="6"/>
                    <a:pt x="619" y="9"/>
                  </a:cubicBezTo>
                  <a:lnTo>
                    <a:pt x="619" y="9"/>
                  </a:lnTo>
                  <a:lnTo>
                    <a:pt x="635" y="0"/>
                  </a:lnTo>
                  <a:close/>
                  <a:moveTo>
                    <a:pt x="619" y="9"/>
                  </a:moveTo>
                  <a:lnTo>
                    <a:pt x="123" y="269"/>
                  </a:lnTo>
                  <a:cubicBezTo>
                    <a:pt x="123" y="318"/>
                    <a:pt x="123" y="366"/>
                    <a:pt x="123" y="415"/>
                  </a:cubicBezTo>
                  <a:lnTo>
                    <a:pt x="123" y="683"/>
                  </a:lnTo>
                  <a:cubicBezTo>
                    <a:pt x="123" y="708"/>
                    <a:pt x="123" y="708"/>
                    <a:pt x="123" y="732"/>
                  </a:cubicBezTo>
                  <a:cubicBezTo>
                    <a:pt x="123" y="732"/>
                    <a:pt x="98" y="732"/>
                    <a:pt x="98" y="757"/>
                  </a:cubicBezTo>
                  <a:cubicBezTo>
                    <a:pt x="74" y="830"/>
                    <a:pt x="50" y="879"/>
                    <a:pt x="25" y="952"/>
                  </a:cubicBezTo>
                  <a:cubicBezTo>
                    <a:pt x="25" y="1000"/>
                    <a:pt x="1" y="1049"/>
                    <a:pt x="1" y="1074"/>
                  </a:cubicBezTo>
                  <a:cubicBezTo>
                    <a:pt x="1" y="1147"/>
                    <a:pt x="1" y="1196"/>
                    <a:pt x="1" y="1244"/>
                  </a:cubicBezTo>
                  <a:cubicBezTo>
                    <a:pt x="1" y="1464"/>
                    <a:pt x="98" y="1659"/>
                    <a:pt x="245" y="1805"/>
                  </a:cubicBezTo>
                  <a:cubicBezTo>
                    <a:pt x="318" y="1878"/>
                    <a:pt x="416" y="1952"/>
                    <a:pt x="538" y="1976"/>
                  </a:cubicBezTo>
                  <a:cubicBezTo>
                    <a:pt x="562" y="1976"/>
                    <a:pt x="562" y="2000"/>
                    <a:pt x="586" y="2000"/>
                  </a:cubicBezTo>
                  <a:cubicBezTo>
                    <a:pt x="635" y="2013"/>
                    <a:pt x="690" y="2019"/>
                    <a:pt x="745" y="2019"/>
                  </a:cubicBezTo>
                  <a:cubicBezTo>
                    <a:pt x="800" y="2019"/>
                    <a:pt x="855" y="2013"/>
                    <a:pt x="903" y="2000"/>
                  </a:cubicBezTo>
                  <a:cubicBezTo>
                    <a:pt x="1001" y="2000"/>
                    <a:pt x="1123" y="1976"/>
                    <a:pt x="1220" y="1952"/>
                  </a:cubicBezTo>
                  <a:lnTo>
                    <a:pt x="1220" y="1927"/>
                  </a:lnTo>
                  <a:cubicBezTo>
                    <a:pt x="1256" y="1909"/>
                    <a:pt x="1269" y="1905"/>
                    <a:pt x="1276" y="1905"/>
                  </a:cubicBezTo>
                  <a:cubicBezTo>
                    <a:pt x="1283" y="1905"/>
                    <a:pt x="1283" y="1910"/>
                    <a:pt x="1298" y="1910"/>
                  </a:cubicBezTo>
                  <a:cubicBezTo>
                    <a:pt x="1307" y="1910"/>
                    <a:pt x="1320" y="1908"/>
                    <a:pt x="1342" y="1903"/>
                  </a:cubicBezTo>
                  <a:cubicBezTo>
                    <a:pt x="1342" y="1830"/>
                    <a:pt x="1489" y="1830"/>
                    <a:pt x="1489" y="1781"/>
                  </a:cubicBezTo>
                  <a:cubicBezTo>
                    <a:pt x="1489" y="1781"/>
                    <a:pt x="1537" y="1757"/>
                    <a:pt x="1537" y="1757"/>
                  </a:cubicBezTo>
                  <a:cubicBezTo>
                    <a:pt x="1537" y="1760"/>
                    <a:pt x="1538" y="1761"/>
                    <a:pt x="1540" y="1761"/>
                  </a:cubicBezTo>
                  <a:cubicBezTo>
                    <a:pt x="1551" y="1761"/>
                    <a:pt x="1590" y="1704"/>
                    <a:pt x="1611" y="1683"/>
                  </a:cubicBezTo>
                  <a:cubicBezTo>
                    <a:pt x="1619" y="1675"/>
                    <a:pt x="1621" y="1673"/>
                    <a:pt x="1621" y="1673"/>
                  </a:cubicBezTo>
                  <a:cubicBezTo>
                    <a:pt x="1619" y="1673"/>
                    <a:pt x="1603" y="1683"/>
                    <a:pt x="1586" y="1683"/>
                  </a:cubicBezTo>
                  <a:lnTo>
                    <a:pt x="1635" y="1635"/>
                  </a:lnTo>
                  <a:cubicBezTo>
                    <a:pt x="1647" y="1622"/>
                    <a:pt x="1659" y="1616"/>
                    <a:pt x="1666" y="1616"/>
                  </a:cubicBezTo>
                  <a:cubicBezTo>
                    <a:pt x="1672" y="1616"/>
                    <a:pt x="1672" y="1622"/>
                    <a:pt x="1659" y="1635"/>
                  </a:cubicBezTo>
                  <a:cubicBezTo>
                    <a:pt x="1733" y="1561"/>
                    <a:pt x="1781" y="1464"/>
                    <a:pt x="1830" y="1366"/>
                  </a:cubicBezTo>
                  <a:cubicBezTo>
                    <a:pt x="1879" y="1244"/>
                    <a:pt x="1903" y="1074"/>
                    <a:pt x="1879" y="927"/>
                  </a:cubicBezTo>
                  <a:cubicBezTo>
                    <a:pt x="1855" y="781"/>
                    <a:pt x="1781" y="635"/>
                    <a:pt x="1684" y="513"/>
                  </a:cubicBezTo>
                  <a:cubicBezTo>
                    <a:pt x="1611" y="464"/>
                    <a:pt x="1537" y="415"/>
                    <a:pt x="1464" y="366"/>
                  </a:cubicBezTo>
                  <a:lnTo>
                    <a:pt x="1464" y="366"/>
                  </a:lnTo>
                  <a:cubicBezTo>
                    <a:pt x="1464" y="415"/>
                    <a:pt x="1513" y="439"/>
                    <a:pt x="1513" y="464"/>
                  </a:cubicBezTo>
                  <a:cubicBezTo>
                    <a:pt x="1489" y="439"/>
                    <a:pt x="1464" y="415"/>
                    <a:pt x="1440" y="415"/>
                  </a:cubicBezTo>
                  <a:cubicBezTo>
                    <a:pt x="1416" y="415"/>
                    <a:pt x="1367" y="342"/>
                    <a:pt x="1367" y="293"/>
                  </a:cubicBezTo>
                  <a:lnTo>
                    <a:pt x="1342" y="293"/>
                  </a:lnTo>
                  <a:lnTo>
                    <a:pt x="1342" y="269"/>
                  </a:lnTo>
                  <a:cubicBezTo>
                    <a:pt x="1294" y="244"/>
                    <a:pt x="1220" y="220"/>
                    <a:pt x="1172" y="171"/>
                  </a:cubicBezTo>
                  <a:cubicBezTo>
                    <a:pt x="1098" y="147"/>
                    <a:pt x="1050" y="147"/>
                    <a:pt x="1001" y="122"/>
                  </a:cubicBezTo>
                  <a:cubicBezTo>
                    <a:pt x="996" y="118"/>
                    <a:pt x="994" y="116"/>
                    <a:pt x="994" y="116"/>
                  </a:cubicBezTo>
                  <a:lnTo>
                    <a:pt x="994" y="116"/>
                  </a:lnTo>
                  <a:cubicBezTo>
                    <a:pt x="993" y="116"/>
                    <a:pt x="1020" y="147"/>
                    <a:pt x="1001" y="147"/>
                  </a:cubicBezTo>
                  <a:cubicBezTo>
                    <a:pt x="977" y="147"/>
                    <a:pt x="952" y="147"/>
                    <a:pt x="952" y="122"/>
                  </a:cubicBezTo>
                  <a:cubicBezTo>
                    <a:pt x="952" y="98"/>
                    <a:pt x="928" y="86"/>
                    <a:pt x="906" y="86"/>
                  </a:cubicBezTo>
                  <a:cubicBezTo>
                    <a:pt x="888" y="86"/>
                    <a:pt x="872" y="95"/>
                    <a:pt x="876" y="113"/>
                  </a:cubicBezTo>
                  <a:lnTo>
                    <a:pt x="876" y="113"/>
                  </a:lnTo>
                  <a:cubicBezTo>
                    <a:pt x="862" y="92"/>
                    <a:pt x="812" y="74"/>
                    <a:pt x="855" y="74"/>
                  </a:cubicBezTo>
                  <a:cubicBezTo>
                    <a:pt x="830" y="74"/>
                    <a:pt x="806" y="49"/>
                    <a:pt x="806" y="49"/>
                  </a:cubicBezTo>
                  <a:lnTo>
                    <a:pt x="806" y="49"/>
                  </a:lnTo>
                  <a:lnTo>
                    <a:pt x="830" y="74"/>
                  </a:lnTo>
                  <a:cubicBezTo>
                    <a:pt x="757" y="49"/>
                    <a:pt x="733" y="25"/>
                    <a:pt x="684" y="25"/>
                  </a:cubicBezTo>
                  <a:lnTo>
                    <a:pt x="708" y="49"/>
                  </a:lnTo>
                  <a:cubicBezTo>
                    <a:pt x="665" y="49"/>
                    <a:pt x="641" y="30"/>
                    <a:pt x="619" y="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8"/>
            <p:cNvSpPr/>
            <p:nvPr/>
          </p:nvSpPr>
          <p:spPr>
            <a:xfrm>
              <a:off x="646025" y="3015400"/>
              <a:ext cx="40875" cy="49050"/>
            </a:xfrm>
            <a:custGeom>
              <a:avLst/>
              <a:gdLst/>
              <a:ahLst/>
              <a:cxnLst/>
              <a:rect l="l" t="t" r="r" b="b"/>
              <a:pathLst>
                <a:path w="1635" h="1962" extrusionOk="0">
                  <a:moveTo>
                    <a:pt x="659" y="1"/>
                  </a:moveTo>
                  <a:cubicBezTo>
                    <a:pt x="513" y="25"/>
                    <a:pt x="367" y="123"/>
                    <a:pt x="269" y="220"/>
                  </a:cubicBezTo>
                  <a:cubicBezTo>
                    <a:pt x="196" y="294"/>
                    <a:pt x="147" y="367"/>
                    <a:pt x="98" y="464"/>
                  </a:cubicBezTo>
                  <a:cubicBezTo>
                    <a:pt x="50" y="586"/>
                    <a:pt x="25" y="684"/>
                    <a:pt x="25" y="806"/>
                  </a:cubicBezTo>
                  <a:cubicBezTo>
                    <a:pt x="1" y="879"/>
                    <a:pt x="1" y="952"/>
                    <a:pt x="25" y="1001"/>
                  </a:cubicBezTo>
                  <a:cubicBezTo>
                    <a:pt x="25" y="1147"/>
                    <a:pt x="74" y="1294"/>
                    <a:pt x="147" y="1415"/>
                  </a:cubicBezTo>
                  <a:cubicBezTo>
                    <a:pt x="220" y="1562"/>
                    <a:pt x="318" y="1684"/>
                    <a:pt x="464" y="1781"/>
                  </a:cubicBezTo>
                  <a:cubicBezTo>
                    <a:pt x="562" y="1879"/>
                    <a:pt x="708" y="1952"/>
                    <a:pt x="830" y="1952"/>
                  </a:cubicBezTo>
                  <a:cubicBezTo>
                    <a:pt x="860" y="1958"/>
                    <a:pt x="891" y="1961"/>
                    <a:pt x="921" y="1961"/>
                  </a:cubicBezTo>
                  <a:cubicBezTo>
                    <a:pt x="1011" y="1961"/>
                    <a:pt x="1098" y="1934"/>
                    <a:pt x="1171" y="1879"/>
                  </a:cubicBezTo>
                  <a:cubicBezTo>
                    <a:pt x="1245" y="1879"/>
                    <a:pt x="1293" y="1830"/>
                    <a:pt x="1342" y="1781"/>
                  </a:cubicBezTo>
                  <a:cubicBezTo>
                    <a:pt x="1318" y="1781"/>
                    <a:pt x="1318" y="1781"/>
                    <a:pt x="1342" y="1757"/>
                  </a:cubicBezTo>
                  <a:cubicBezTo>
                    <a:pt x="1415" y="1684"/>
                    <a:pt x="1415" y="1684"/>
                    <a:pt x="1415" y="1684"/>
                  </a:cubicBezTo>
                  <a:cubicBezTo>
                    <a:pt x="1415" y="1659"/>
                    <a:pt x="1415" y="1684"/>
                    <a:pt x="1440" y="1586"/>
                  </a:cubicBezTo>
                  <a:cubicBezTo>
                    <a:pt x="1488" y="1464"/>
                    <a:pt x="1513" y="1415"/>
                    <a:pt x="1537" y="1294"/>
                  </a:cubicBezTo>
                  <a:cubicBezTo>
                    <a:pt x="1562" y="1220"/>
                    <a:pt x="1586" y="1172"/>
                    <a:pt x="1586" y="1098"/>
                  </a:cubicBezTo>
                  <a:cubicBezTo>
                    <a:pt x="1610" y="1050"/>
                    <a:pt x="1610" y="976"/>
                    <a:pt x="1635" y="903"/>
                  </a:cubicBezTo>
                  <a:cubicBezTo>
                    <a:pt x="1635" y="830"/>
                    <a:pt x="1635" y="781"/>
                    <a:pt x="1635" y="708"/>
                  </a:cubicBezTo>
                  <a:lnTo>
                    <a:pt x="1635" y="586"/>
                  </a:lnTo>
                  <a:lnTo>
                    <a:pt x="1610" y="489"/>
                  </a:lnTo>
                  <a:cubicBezTo>
                    <a:pt x="1586" y="416"/>
                    <a:pt x="1562" y="318"/>
                    <a:pt x="1513" y="245"/>
                  </a:cubicBezTo>
                  <a:cubicBezTo>
                    <a:pt x="1440" y="147"/>
                    <a:pt x="1318" y="98"/>
                    <a:pt x="1196" y="74"/>
                  </a:cubicBezTo>
                  <a:lnTo>
                    <a:pt x="1025" y="74"/>
                  </a:lnTo>
                  <a:cubicBezTo>
                    <a:pt x="903" y="25"/>
                    <a:pt x="781" y="1"/>
                    <a:pt x="6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8"/>
            <p:cNvSpPr/>
            <p:nvPr/>
          </p:nvSpPr>
          <p:spPr>
            <a:xfrm>
              <a:off x="734450" y="3011150"/>
              <a:ext cx="40250" cy="58550"/>
            </a:xfrm>
            <a:custGeom>
              <a:avLst/>
              <a:gdLst/>
              <a:ahLst/>
              <a:cxnLst/>
              <a:rect l="l" t="t" r="r" b="b"/>
              <a:pathLst>
                <a:path w="1610" h="2342" extrusionOk="0">
                  <a:moveTo>
                    <a:pt x="708" y="0"/>
                  </a:moveTo>
                  <a:lnTo>
                    <a:pt x="98" y="171"/>
                  </a:lnTo>
                  <a:cubicBezTo>
                    <a:pt x="49" y="342"/>
                    <a:pt x="0" y="512"/>
                    <a:pt x="25" y="707"/>
                  </a:cubicBezTo>
                  <a:cubicBezTo>
                    <a:pt x="25" y="829"/>
                    <a:pt x="25" y="976"/>
                    <a:pt x="73" y="1098"/>
                  </a:cubicBezTo>
                  <a:cubicBezTo>
                    <a:pt x="122" y="1293"/>
                    <a:pt x="195" y="1488"/>
                    <a:pt x="293" y="1659"/>
                  </a:cubicBezTo>
                  <a:cubicBezTo>
                    <a:pt x="390" y="1854"/>
                    <a:pt x="537" y="2000"/>
                    <a:pt x="732" y="2122"/>
                  </a:cubicBezTo>
                  <a:cubicBezTo>
                    <a:pt x="756" y="2171"/>
                    <a:pt x="805" y="2220"/>
                    <a:pt x="854" y="2244"/>
                  </a:cubicBezTo>
                  <a:cubicBezTo>
                    <a:pt x="842" y="2232"/>
                    <a:pt x="842" y="2226"/>
                    <a:pt x="845" y="2226"/>
                  </a:cubicBezTo>
                  <a:cubicBezTo>
                    <a:pt x="848" y="2226"/>
                    <a:pt x="854" y="2232"/>
                    <a:pt x="854" y="2244"/>
                  </a:cubicBezTo>
                  <a:cubicBezTo>
                    <a:pt x="911" y="2272"/>
                    <a:pt x="923" y="2279"/>
                    <a:pt x="928" y="2279"/>
                  </a:cubicBezTo>
                  <a:cubicBezTo>
                    <a:pt x="931" y="2279"/>
                    <a:pt x="929" y="2275"/>
                    <a:pt x="940" y="2275"/>
                  </a:cubicBezTo>
                  <a:cubicBezTo>
                    <a:pt x="951" y="2275"/>
                    <a:pt x="974" y="2278"/>
                    <a:pt x="1025" y="2293"/>
                  </a:cubicBezTo>
                  <a:lnTo>
                    <a:pt x="1147" y="2342"/>
                  </a:lnTo>
                  <a:lnTo>
                    <a:pt x="1537" y="2122"/>
                  </a:lnTo>
                  <a:cubicBezTo>
                    <a:pt x="1586" y="1951"/>
                    <a:pt x="1610" y="1756"/>
                    <a:pt x="1610" y="1585"/>
                  </a:cubicBezTo>
                  <a:cubicBezTo>
                    <a:pt x="1586" y="1439"/>
                    <a:pt x="1537" y="1293"/>
                    <a:pt x="1512" y="1171"/>
                  </a:cubicBezTo>
                  <a:cubicBezTo>
                    <a:pt x="1464" y="1073"/>
                    <a:pt x="1415" y="1000"/>
                    <a:pt x="1366" y="927"/>
                  </a:cubicBezTo>
                  <a:cubicBezTo>
                    <a:pt x="1342" y="903"/>
                    <a:pt x="1293" y="854"/>
                    <a:pt x="1220" y="781"/>
                  </a:cubicBezTo>
                  <a:cubicBezTo>
                    <a:pt x="1220" y="781"/>
                    <a:pt x="1220" y="756"/>
                    <a:pt x="1220" y="756"/>
                  </a:cubicBezTo>
                  <a:cubicBezTo>
                    <a:pt x="1220" y="659"/>
                    <a:pt x="1171" y="610"/>
                    <a:pt x="1147" y="537"/>
                  </a:cubicBezTo>
                  <a:cubicBezTo>
                    <a:pt x="1122" y="464"/>
                    <a:pt x="1098" y="415"/>
                    <a:pt x="1073" y="390"/>
                  </a:cubicBezTo>
                  <a:cubicBezTo>
                    <a:pt x="1049" y="342"/>
                    <a:pt x="1000" y="293"/>
                    <a:pt x="976" y="220"/>
                  </a:cubicBezTo>
                  <a:cubicBezTo>
                    <a:pt x="976" y="220"/>
                    <a:pt x="951" y="195"/>
                    <a:pt x="951" y="195"/>
                  </a:cubicBezTo>
                  <a:cubicBezTo>
                    <a:pt x="878" y="122"/>
                    <a:pt x="805" y="49"/>
                    <a:pt x="7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18"/>
          <p:cNvGrpSpPr/>
          <p:nvPr/>
        </p:nvGrpSpPr>
        <p:grpSpPr>
          <a:xfrm>
            <a:off x="-191589" y="332562"/>
            <a:ext cx="1104456" cy="586021"/>
            <a:chOff x="238125" y="2760550"/>
            <a:chExt cx="528650" cy="280500"/>
          </a:xfrm>
        </p:grpSpPr>
        <p:sp>
          <p:nvSpPr>
            <p:cNvPr id="609" name="Google Shape;609;p18"/>
            <p:cNvSpPr/>
            <p:nvPr/>
          </p:nvSpPr>
          <p:spPr>
            <a:xfrm>
              <a:off x="274700" y="3020300"/>
              <a:ext cx="1850" cy="9150"/>
            </a:xfrm>
            <a:custGeom>
              <a:avLst/>
              <a:gdLst/>
              <a:ahLst/>
              <a:cxnLst/>
              <a:rect l="l" t="t" r="r" b="b"/>
              <a:pathLst>
                <a:path w="74" h="366" extrusionOk="0">
                  <a:moveTo>
                    <a:pt x="74" y="0"/>
                  </a:moveTo>
                  <a:cubicBezTo>
                    <a:pt x="25" y="122"/>
                    <a:pt x="0" y="244"/>
                    <a:pt x="0" y="366"/>
                  </a:cubicBezTo>
                  <a:cubicBezTo>
                    <a:pt x="49" y="244"/>
                    <a:pt x="74" y="122"/>
                    <a:pt x="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8"/>
            <p:cNvSpPr/>
            <p:nvPr/>
          </p:nvSpPr>
          <p:spPr>
            <a:xfrm>
              <a:off x="277125" y="3020300"/>
              <a:ext cx="25" cy="25"/>
            </a:xfrm>
            <a:custGeom>
              <a:avLst/>
              <a:gdLst/>
              <a:ahLst/>
              <a:cxnLst/>
              <a:rect l="l" t="t" r="r" b="b"/>
              <a:pathLst>
                <a:path w="1" h="1" extrusionOk="0">
                  <a:moveTo>
                    <a:pt x="1" y="0"/>
                  </a:move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8"/>
            <p:cNvGrpSpPr/>
            <p:nvPr/>
          </p:nvGrpSpPr>
          <p:grpSpPr>
            <a:xfrm>
              <a:off x="238125" y="2760550"/>
              <a:ext cx="528650" cy="279275"/>
              <a:chOff x="238125" y="2760550"/>
              <a:chExt cx="528650" cy="279275"/>
            </a:xfrm>
          </p:grpSpPr>
          <p:sp>
            <p:nvSpPr>
              <p:cNvPr id="612" name="Google Shape;612;p18"/>
              <p:cNvSpPr/>
              <p:nvPr/>
            </p:nvSpPr>
            <p:spPr>
              <a:xfrm>
                <a:off x="238125" y="2760550"/>
                <a:ext cx="528650" cy="278050"/>
              </a:xfrm>
              <a:custGeom>
                <a:avLst/>
                <a:gdLst/>
                <a:ahLst/>
                <a:cxnLst/>
                <a:rect l="l" t="t" r="r" b="b"/>
                <a:pathLst>
                  <a:path w="21146" h="11122" extrusionOk="0">
                    <a:moveTo>
                      <a:pt x="11622" y="1778"/>
                    </a:moveTo>
                    <a:lnTo>
                      <a:pt x="11622" y="1778"/>
                    </a:lnTo>
                    <a:cubicBezTo>
                      <a:pt x="11627" y="1780"/>
                      <a:pt x="11631" y="1781"/>
                      <a:pt x="11634" y="1781"/>
                    </a:cubicBezTo>
                    <a:cubicBezTo>
                      <a:pt x="11630" y="1780"/>
                      <a:pt x="11626" y="1779"/>
                      <a:pt x="11622" y="1778"/>
                    </a:cubicBezTo>
                    <a:close/>
                    <a:moveTo>
                      <a:pt x="15975" y="3512"/>
                    </a:moveTo>
                    <a:cubicBezTo>
                      <a:pt x="15975" y="3515"/>
                      <a:pt x="15978" y="3517"/>
                      <a:pt x="15983" y="3518"/>
                    </a:cubicBezTo>
                    <a:lnTo>
                      <a:pt x="15983" y="3518"/>
                    </a:lnTo>
                    <a:cubicBezTo>
                      <a:pt x="15980" y="3516"/>
                      <a:pt x="15978" y="3514"/>
                      <a:pt x="15975" y="3512"/>
                    </a:cubicBezTo>
                    <a:close/>
                    <a:moveTo>
                      <a:pt x="1524" y="10118"/>
                    </a:moveTo>
                    <a:cubicBezTo>
                      <a:pt x="1528" y="10118"/>
                      <a:pt x="1532" y="10119"/>
                      <a:pt x="1537" y="10122"/>
                    </a:cubicBezTo>
                    <a:lnTo>
                      <a:pt x="1508" y="10266"/>
                    </a:lnTo>
                    <a:lnTo>
                      <a:pt x="1508" y="10266"/>
                    </a:lnTo>
                    <a:cubicBezTo>
                      <a:pt x="1519" y="10173"/>
                      <a:pt x="1503" y="10118"/>
                      <a:pt x="1524" y="10118"/>
                    </a:cubicBezTo>
                    <a:close/>
                    <a:moveTo>
                      <a:pt x="10756" y="0"/>
                    </a:moveTo>
                    <a:lnTo>
                      <a:pt x="10756" y="0"/>
                    </a:lnTo>
                    <a:cubicBezTo>
                      <a:pt x="10902" y="24"/>
                      <a:pt x="10853" y="49"/>
                      <a:pt x="10731" y="49"/>
                    </a:cubicBezTo>
                    <a:cubicBezTo>
                      <a:pt x="10549" y="24"/>
                      <a:pt x="10451" y="18"/>
                      <a:pt x="10399" y="18"/>
                    </a:cubicBezTo>
                    <a:cubicBezTo>
                      <a:pt x="10347" y="18"/>
                      <a:pt x="10341" y="24"/>
                      <a:pt x="10341" y="24"/>
                    </a:cubicBezTo>
                    <a:lnTo>
                      <a:pt x="9927" y="24"/>
                    </a:lnTo>
                    <a:cubicBezTo>
                      <a:pt x="9024" y="24"/>
                      <a:pt x="8146" y="171"/>
                      <a:pt x="7317" y="463"/>
                    </a:cubicBezTo>
                    <a:cubicBezTo>
                      <a:pt x="6512" y="756"/>
                      <a:pt x="5756" y="1146"/>
                      <a:pt x="5073" y="1634"/>
                    </a:cubicBezTo>
                    <a:cubicBezTo>
                      <a:pt x="4757" y="1926"/>
                      <a:pt x="4319" y="2243"/>
                      <a:pt x="4050" y="2535"/>
                    </a:cubicBezTo>
                    <a:lnTo>
                      <a:pt x="4050" y="2535"/>
                    </a:lnTo>
                    <a:cubicBezTo>
                      <a:pt x="3877" y="2706"/>
                      <a:pt x="3369" y="3198"/>
                      <a:pt x="2927" y="3756"/>
                    </a:cubicBezTo>
                    <a:cubicBezTo>
                      <a:pt x="2537" y="4195"/>
                      <a:pt x="2195" y="4658"/>
                      <a:pt x="1902" y="5171"/>
                    </a:cubicBezTo>
                    <a:lnTo>
                      <a:pt x="1951" y="5097"/>
                    </a:lnTo>
                    <a:lnTo>
                      <a:pt x="1951" y="5097"/>
                    </a:lnTo>
                    <a:cubicBezTo>
                      <a:pt x="1829" y="5317"/>
                      <a:pt x="1683" y="5536"/>
                      <a:pt x="1512" y="5707"/>
                    </a:cubicBezTo>
                    <a:cubicBezTo>
                      <a:pt x="1610" y="5707"/>
                      <a:pt x="1463" y="6049"/>
                      <a:pt x="1390" y="6171"/>
                    </a:cubicBezTo>
                    <a:cubicBezTo>
                      <a:pt x="1341" y="6268"/>
                      <a:pt x="1268" y="6439"/>
                      <a:pt x="1219" y="6634"/>
                    </a:cubicBezTo>
                    <a:cubicBezTo>
                      <a:pt x="1146" y="6805"/>
                      <a:pt x="1073" y="7024"/>
                      <a:pt x="1000" y="7171"/>
                    </a:cubicBezTo>
                    <a:lnTo>
                      <a:pt x="976" y="7146"/>
                    </a:lnTo>
                    <a:cubicBezTo>
                      <a:pt x="902" y="7439"/>
                      <a:pt x="683" y="7975"/>
                      <a:pt x="634" y="8171"/>
                    </a:cubicBezTo>
                    <a:cubicBezTo>
                      <a:pt x="390" y="8780"/>
                      <a:pt x="220" y="9390"/>
                      <a:pt x="146" y="10049"/>
                    </a:cubicBezTo>
                    <a:cubicBezTo>
                      <a:pt x="146" y="10049"/>
                      <a:pt x="98" y="10146"/>
                      <a:pt x="73" y="10244"/>
                    </a:cubicBezTo>
                    <a:lnTo>
                      <a:pt x="24" y="10390"/>
                    </a:lnTo>
                    <a:lnTo>
                      <a:pt x="0" y="10463"/>
                    </a:lnTo>
                    <a:lnTo>
                      <a:pt x="0" y="10536"/>
                    </a:lnTo>
                    <a:cubicBezTo>
                      <a:pt x="195" y="10658"/>
                      <a:pt x="390" y="10756"/>
                      <a:pt x="610" y="10805"/>
                    </a:cubicBezTo>
                    <a:cubicBezTo>
                      <a:pt x="691" y="10836"/>
                      <a:pt x="776" y="10851"/>
                      <a:pt x="859" y="10851"/>
                    </a:cubicBezTo>
                    <a:cubicBezTo>
                      <a:pt x="1102" y="10851"/>
                      <a:pt x="1336" y="10723"/>
                      <a:pt x="1463" y="10488"/>
                    </a:cubicBezTo>
                    <a:lnTo>
                      <a:pt x="1488" y="10512"/>
                    </a:lnTo>
                    <a:cubicBezTo>
                      <a:pt x="1488" y="10488"/>
                      <a:pt x="1488" y="10463"/>
                      <a:pt x="1488" y="10439"/>
                    </a:cubicBezTo>
                    <a:lnTo>
                      <a:pt x="1488" y="10366"/>
                    </a:lnTo>
                    <a:cubicBezTo>
                      <a:pt x="1491" y="10356"/>
                      <a:pt x="1493" y="10346"/>
                      <a:pt x="1495" y="10337"/>
                    </a:cubicBezTo>
                    <a:lnTo>
                      <a:pt x="1495" y="10337"/>
                    </a:lnTo>
                    <a:cubicBezTo>
                      <a:pt x="1509" y="10287"/>
                      <a:pt x="1518" y="10268"/>
                      <a:pt x="1524" y="10268"/>
                    </a:cubicBezTo>
                    <a:cubicBezTo>
                      <a:pt x="1537" y="10268"/>
                      <a:pt x="1537" y="10344"/>
                      <a:pt x="1537" y="10390"/>
                    </a:cubicBezTo>
                    <a:cubicBezTo>
                      <a:pt x="1561" y="10317"/>
                      <a:pt x="1561" y="10244"/>
                      <a:pt x="1585" y="10171"/>
                    </a:cubicBezTo>
                    <a:cubicBezTo>
                      <a:pt x="1585" y="10166"/>
                      <a:pt x="1584" y="10164"/>
                      <a:pt x="1583" y="10164"/>
                    </a:cubicBezTo>
                    <a:cubicBezTo>
                      <a:pt x="1577" y="10164"/>
                      <a:pt x="1561" y="10200"/>
                      <a:pt x="1561" y="10219"/>
                    </a:cubicBezTo>
                    <a:cubicBezTo>
                      <a:pt x="1537" y="10097"/>
                      <a:pt x="1561" y="10000"/>
                      <a:pt x="1585" y="9878"/>
                    </a:cubicBezTo>
                    <a:cubicBezTo>
                      <a:pt x="1634" y="9683"/>
                      <a:pt x="1634" y="9878"/>
                      <a:pt x="1683" y="9658"/>
                    </a:cubicBezTo>
                    <a:cubicBezTo>
                      <a:pt x="1976" y="8536"/>
                      <a:pt x="2415" y="7463"/>
                      <a:pt x="3000" y="6488"/>
                    </a:cubicBezTo>
                    <a:cubicBezTo>
                      <a:pt x="3024" y="6488"/>
                      <a:pt x="3000" y="6488"/>
                      <a:pt x="3000" y="6512"/>
                    </a:cubicBezTo>
                    <a:cubicBezTo>
                      <a:pt x="3073" y="6366"/>
                      <a:pt x="3146" y="6219"/>
                      <a:pt x="3244" y="6073"/>
                    </a:cubicBezTo>
                    <a:cubicBezTo>
                      <a:pt x="3317" y="5927"/>
                      <a:pt x="3415" y="5805"/>
                      <a:pt x="3488" y="5658"/>
                    </a:cubicBezTo>
                    <a:cubicBezTo>
                      <a:pt x="3512" y="5610"/>
                      <a:pt x="3561" y="5585"/>
                      <a:pt x="3610" y="5561"/>
                    </a:cubicBezTo>
                    <a:cubicBezTo>
                      <a:pt x="3585" y="5561"/>
                      <a:pt x="3658" y="5488"/>
                      <a:pt x="3732" y="5341"/>
                    </a:cubicBezTo>
                    <a:cubicBezTo>
                      <a:pt x="3829" y="5219"/>
                      <a:pt x="3951" y="5024"/>
                      <a:pt x="4097" y="4854"/>
                    </a:cubicBezTo>
                    <a:cubicBezTo>
                      <a:pt x="4244" y="4683"/>
                      <a:pt x="4390" y="4512"/>
                      <a:pt x="4512" y="4366"/>
                    </a:cubicBezTo>
                    <a:cubicBezTo>
                      <a:pt x="4610" y="4244"/>
                      <a:pt x="4707" y="4171"/>
                      <a:pt x="4707" y="4146"/>
                    </a:cubicBezTo>
                    <a:lnTo>
                      <a:pt x="4683" y="4098"/>
                    </a:lnTo>
                    <a:cubicBezTo>
                      <a:pt x="4927" y="3854"/>
                      <a:pt x="4805" y="4073"/>
                      <a:pt x="5000" y="3829"/>
                    </a:cubicBezTo>
                    <a:cubicBezTo>
                      <a:pt x="5049" y="3732"/>
                      <a:pt x="5122" y="3658"/>
                      <a:pt x="5219" y="3585"/>
                    </a:cubicBezTo>
                    <a:cubicBezTo>
                      <a:pt x="5317" y="3537"/>
                      <a:pt x="5390" y="3463"/>
                      <a:pt x="5463" y="3366"/>
                    </a:cubicBezTo>
                    <a:cubicBezTo>
                      <a:pt x="5463" y="3366"/>
                      <a:pt x="5553" y="3312"/>
                      <a:pt x="5578" y="3312"/>
                    </a:cubicBezTo>
                    <a:cubicBezTo>
                      <a:pt x="5583" y="3312"/>
                      <a:pt x="5585" y="3314"/>
                      <a:pt x="5585" y="3317"/>
                    </a:cubicBezTo>
                    <a:cubicBezTo>
                      <a:pt x="5585" y="3244"/>
                      <a:pt x="5707" y="3195"/>
                      <a:pt x="5780" y="3122"/>
                    </a:cubicBezTo>
                    <a:cubicBezTo>
                      <a:pt x="5780" y="3114"/>
                      <a:pt x="5775" y="3111"/>
                      <a:pt x="5767" y="3111"/>
                    </a:cubicBezTo>
                    <a:cubicBezTo>
                      <a:pt x="5751" y="3111"/>
                      <a:pt x="5723" y="3122"/>
                      <a:pt x="5707" y="3122"/>
                    </a:cubicBezTo>
                    <a:lnTo>
                      <a:pt x="5780" y="3049"/>
                    </a:lnTo>
                    <a:lnTo>
                      <a:pt x="5878" y="2976"/>
                    </a:lnTo>
                    <a:cubicBezTo>
                      <a:pt x="5905" y="2967"/>
                      <a:pt x="5925" y="2961"/>
                      <a:pt x="5937" y="2961"/>
                    </a:cubicBezTo>
                    <a:cubicBezTo>
                      <a:pt x="5959" y="2961"/>
                      <a:pt x="5958" y="2978"/>
                      <a:pt x="5927" y="3024"/>
                    </a:cubicBezTo>
                    <a:lnTo>
                      <a:pt x="6171" y="2829"/>
                    </a:lnTo>
                    <a:lnTo>
                      <a:pt x="6561" y="2585"/>
                    </a:lnTo>
                    <a:cubicBezTo>
                      <a:pt x="6902" y="2390"/>
                      <a:pt x="7268" y="2220"/>
                      <a:pt x="7634" y="2073"/>
                    </a:cubicBezTo>
                    <a:cubicBezTo>
                      <a:pt x="7975" y="1927"/>
                      <a:pt x="8341" y="1829"/>
                      <a:pt x="8732" y="1756"/>
                    </a:cubicBezTo>
                    <a:cubicBezTo>
                      <a:pt x="8878" y="1707"/>
                      <a:pt x="9024" y="1707"/>
                      <a:pt x="9171" y="1683"/>
                    </a:cubicBezTo>
                    <a:lnTo>
                      <a:pt x="9463" y="1659"/>
                    </a:lnTo>
                    <a:cubicBezTo>
                      <a:pt x="9390" y="1634"/>
                      <a:pt x="9219" y="1659"/>
                      <a:pt x="9146" y="1610"/>
                    </a:cubicBezTo>
                    <a:cubicBezTo>
                      <a:pt x="9219" y="1585"/>
                      <a:pt x="9274" y="1585"/>
                      <a:pt x="9320" y="1585"/>
                    </a:cubicBezTo>
                    <a:cubicBezTo>
                      <a:pt x="9366" y="1585"/>
                      <a:pt x="9402" y="1585"/>
                      <a:pt x="9439" y="1561"/>
                    </a:cubicBezTo>
                    <a:cubicBezTo>
                      <a:pt x="9488" y="1610"/>
                      <a:pt x="9561" y="1610"/>
                      <a:pt x="9658" y="1610"/>
                    </a:cubicBezTo>
                    <a:cubicBezTo>
                      <a:pt x="9732" y="1610"/>
                      <a:pt x="9829" y="1634"/>
                      <a:pt x="9902" y="1659"/>
                    </a:cubicBezTo>
                    <a:lnTo>
                      <a:pt x="9951" y="1610"/>
                    </a:lnTo>
                    <a:lnTo>
                      <a:pt x="10024" y="1659"/>
                    </a:lnTo>
                    <a:lnTo>
                      <a:pt x="10488" y="1659"/>
                    </a:lnTo>
                    <a:lnTo>
                      <a:pt x="10853" y="1707"/>
                    </a:lnTo>
                    <a:cubicBezTo>
                      <a:pt x="11117" y="1707"/>
                      <a:pt x="11381" y="1731"/>
                      <a:pt x="11622" y="1778"/>
                    </a:cubicBezTo>
                    <a:lnTo>
                      <a:pt x="11622" y="1778"/>
                    </a:lnTo>
                    <a:cubicBezTo>
                      <a:pt x="11593" y="1769"/>
                      <a:pt x="11549" y="1732"/>
                      <a:pt x="11634" y="1732"/>
                    </a:cubicBezTo>
                    <a:cubicBezTo>
                      <a:pt x="11634" y="1781"/>
                      <a:pt x="11902" y="1732"/>
                      <a:pt x="11951" y="1805"/>
                    </a:cubicBezTo>
                    <a:cubicBezTo>
                      <a:pt x="12016" y="1805"/>
                      <a:pt x="12168" y="1848"/>
                      <a:pt x="12233" y="1848"/>
                    </a:cubicBezTo>
                    <a:cubicBezTo>
                      <a:pt x="12265" y="1848"/>
                      <a:pt x="12276" y="1837"/>
                      <a:pt x="12244" y="1805"/>
                    </a:cubicBezTo>
                    <a:lnTo>
                      <a:pt x="12244" y="1805"/>
                    </a:lnTo>
                    <a:cubicBezTo>
                      <a:pt x="12292" y="1829"/>
                      <a:pt x="12366" y="1854"/>
                      <a:pt x="12414" y="1878"/>
                    </a:cubicBezTo>
                    <a:cubicBezTo>
                      <a:pt x="12463" y="1902"/>
                      <a:pt x="12488" y="1902"/>
                      <a:pt x="12414" y="1902"/>
                    </a:cubicBezTo>
                    <a:cubicBezTo>
                      <a:pt x="12488" y="1927"/>
                      <a:pt x="12561" y="1951"/>
                      <a:pt x="12658" y="1976"/>
                    </a:cubicBezTo>
                    <a:lnTo>
                      <a:pt x="12536" y="1927"/>
                    </a:lnTo>
                    <a:lnTo>
                      <a:pt x="12536" y="1927"/>
                    </a:lnTo>
                    <a:cubicBezTo>
                      <a:pt x="12683" y="1951"/>
                      <a:pt x="12805" y="2000"/>
                      <a:pt x="12902" y="2024"/>
                    </a:cubicBezTo>
                    <a:cubicBezTo>
                      <a:pt x="13024" y="2073"/>
                      <a:pt x="13122" y="2098"/>
                      <a:pt x="13219" y="2098"/>
                    </a:cubicBezTo>
                    <a:lnTo>
                      <a:pt x="13122" y="2049"/>
                    </a:lnTo>
                    <a:lnTo>
                      <a:pt x="13122" y="2049"/>
                    </a:lnTo>
                    <a:cubicBezTo>
                      <a:pt x="13292" y="2098"/>
                      <a:pt x="13439" y="2146"/>
                      <a:pt x="13488" y="2220"/>
                    </a:cubicBezTo>
                    <a:lnTo>
                      <a:pt x="13414" y="2195"/>
                    </a:lnTo>
                    <a:lnTo>
                      <a:pt x="13317" y="2195"/>
                    </a:lnTo>
                    <a:cubicBezTo>
                      <a:pt x="13463" y="2220"/>
                      <a:pt x="13561" y="2268"/>
                      <a:pt x="13683" y="2317"/>
                    </a:cubicBezTo>
                    <a:cubicBezTo>
                      <a:pt x="13805" y="2366"/>
                      <a:pt x="13902" y="2390"/>
                      <a:pt x="14024" y="2439"/>
                    </a:cubicBezTo>
                    <a:lnTo>
                      <a:pt x="13902" y="2415"/>
                    </a:lnTo>
                    <a:lnTo>
                      <a:pt x="13902" y="2415"/>
                    </a:lnTo>
                    <a:cubicBezTo>
                      <a:pt x="13975" y="2439"/>
                      <a:pt x="14146" y="2488"/>
                      <a:pt x="14341" y="2585"/>
                    </a:cubicBezTo>
                    <a:cubicBezTo>
                      <a:pt x="14439" y="2610"/>
                      <a:pt x="14561" y="2683"/>
                      <a:pt x="14658" y="2732"/>
                    </a:cubicBezTo>
                    <a:cubicBezTo>
                      <a:pt x="14780" y="2780"/>
                      <a:pt x="14878" y="2829"/>
                      <a:pt x="15000" y="2902"/>
                    </a:cubicBezTo>
                    <a:cubicBezTo>
                      <a:pt x="15219" y="3024"/>
                      <a:pt x="15439" y="3146"/>
                      <a:pt x="15634" y="3268"/>
                    </a:cubicBezTo>
                    <a:cubicBezTo>
                      <a:pt x="15805" y="3366"/>
                      <a:pt x="15926" y="3463"/>
                      <a:pt x="16024" y="3512"/>
                    </a:cubicBezTo>
                    <a:lnTo>
                      <a:pt x="15926" y="3390"/>
                    </a:lnTo>
                    <a:lnTo>
                      <a:pt x="16048" y="3439"/>
                    </a:lnTo>
                    <a:cubicBezTo>
                      <a:pt x="16094" y="3462"/>
                      <a:pt x="16118" y="3485"/>
                      <a:pt x="16161" y="3507"/>
                    </a:cubicBezTo>
                    <a:lnTo>
                      <a:pt x="16161" y="3507"/>
                    </a:lnTo>
                    <a:cubicBezTo>
                      <a:pt x="16155" y="3506"/>
                      <a:pt x="16147" y="3505"/>
                      <a:pt x="16138" y="3505"/>
                    </a:cubicBezTo>
                    <a:cubicBezTo>
                      <a:pt x="16097" y="3505"/>
                      <a:pt x="16029" y="3519"/>
                      <a:pt x="15995" y="3519"/>
                    </a:cubicBezTo>
                    <a:cubicBezTo>
                      <a:pt x="15990" y="3519"/>
                      <a:pt x="15986" y="3519"/>
                      <a:pt x="15983" y="3518"/>
                    </a:cubicBezTo>
                    <a:lnTo>
                      <a:pt x="15983" y="3518"/>
                    </a:lnTo>
                    <a:cubicBezTo>
                      <a:pt x="16516" y="3956"/>
                      <a:pt x="16977" y="4441"/>
                      <a:pt x="17390" y="4976"/>
                    </a:cubicBezTo>
                    <a:cubicBezTo>
                      <a:pt x="17804" y="5488"/>
                      <a:pt x="18170" y="6073"/>
                      <a:pt x="18439" y="6683"/>
                    </a:cubicBezTo>
                    <a:cubicBezTo>
                      <a:pt x="18471" y="6770"/>
                      <a:pt x="18470" y="6794"/>
                      <a:pt x="18456" y="6794"/>
                    </a:cubicBezTo>
                    <a:cubicBezTo>
                      <a:pt x="18440" y="6794"/>
                      <a:pt x="18403" y="6756"/>
                      <a:pt x="18390" y="6756"/>
                    </a:cubicBezTo>
                    <a:cubicBezTo>
                      <a:pt x="18512" y="6975"/>
                      <a:pt x="18487" y="6829"/>
                      <a:pt x="18561" y="7024"/>
                    </a:cubicBezTo>
                    <a:cubicBezTo>
                      <a:pt x="18568" y="7047"/>
                      <a:pt x="18569" y="7056"/>
                      <a:pt x="18565" y="7056"/>
                    </a:cubicBezTo>
                    <a:cubicBezTo>
                      <a:pt x="18556" y="7056"/>
                      <a:pt x="18528" y="7017"/>
                      <a:pt x="18512" y="7000"/>
                    </a:cubicBezTo>
                    <a:lnTo>
                      <a:pt x="18512" y="7000"/>
                    </a:lnTo>
                    <a:cubicBezTo>
                      <a:pt x="18561" y="7097"/>
                      <a:pt x="18585" y="7171"/>
                      <a:pt x="18609" y="7171"/>
                    </a:cubicBezTo>
                    <a:cubicBezTo>
                      <a:pt x="18561" y="7049"/>
                      <a:pt x="18634" y="7097"/>
                      <a:pt x="18658" y="7024"/>
                    </a:cubicBezTo>
                    <a:lnTo>
                      <a:pt x="18707" y="7171"/>
                    </a:lnTo>
                    <a:cubicBezTo>
                      <a:pt x="18731" y="7219"/>
                      <a:pt x="18756" y="7293"/>
                      <a:pt x="18756" y="7293"/>
                    </a:cubicBezTo>
                    <a:lnTo>
                      <a:pt x="18731" y="7293"/>
                    </a:lnTo>
                    <a:cubicBezTo>
                      <a:pt x="18829" y="7414"/>
                      <a:pt x="18902" y="7536"/>
                      <a:pt x="18951" y="7683"/>
                    </a:cubicBezTo>
                    <a:cubicBezTo>
                      <a:pt x="19122" y="8146"/>
                      <a:pt x="19243" y="8634"/>
                      <a:pt x="19365" y="9122"/>
                    </a:cubicBezTo>
                    <a:cubicBezTo>
                      <a:pt x="19341" y="9122"/>
                      <a:pt x="19317" y="9024"/>
                      <a:pt x="19268" y="8927"/>
                    </a:cubicBezTo>
                    <a:lnTo>
                      <a:pt x="19268" y="8927"/>
                    </a:lnTo>
                    <a:cubicBezTo>
                      <a:pt x="19292" y="9000"/>
                      <a:pt x="19317" y="9073"/>
                      <a:pt x="19317" y="9146"/>
                    </a:cubicBezTo>
                    <a:cubicBezTo>
                      <a:pt x="19317" y="9126"/>
                      <a:pt x="19319" y="9118"/>
                      <a:pt x="19322" y="9118"/>
                    </a:cubicBezTo>
                    <a:cubicBezTo>
                      <a:pt x="19336" y="9118"/>
                      <a:pt x="19374" y="9263"/>
                      <a:pt x="19386" y="9263"/>
                    </a:cubicBezTo>
                    <a:cubicBezTo>
                      <a:pt x="19388" y="9263"/>
                      <a:pt x="19390" y="9257"/>
                      <a:pt x="19390" y="9244"/>
                    </a:cubicBezTo>
                    <a:cubicBezTo>
                      <a:pt x="19536" y="9585"/>
                      <a:pt x="19536" y="10049"/>
                      <a:pt x="19658" y="10341"/>
                    </a:cubicBezTo>
                    <a:cubicBezTo>
                      <a:pt x="19683" y="10341"/>
                      <a:pt x="20024" y="10488"/>
                      <a:pt x="20390" y="10610"/>
                    </a:cubicBezTo>
                    <a:cubicBezTo>
                      <a:pt x="20715" y="10749"/>
                      <a:pt x="21039" y="10866"/>
                      <a:pt x="21112" y="10877"/>
                    </a:cubicBezTo>
                    <a:lnTo>
                      <a:pt x="21112" y="10877"/>
                    </a:lnTo>
                    <a:cubicBezTo>
                      <a:pt x="21109" y="10846"/>
                      <a:pt x="21104" y="10814"/>
                      <a:pt x="21097" y="10780"/>
                    </a:cubicBezTo>
                    <a:lnTo>
                      <a:pt x="21048" y="10780"/>
                    </a:lnTo>
                    <a:cubicBezTo>
                      <a:pt x="21000" y="10536"/>
                      <a:pt x="21073" y="10707"/>
                      <a:pt x="21048" y="10463"/>
                    </a:cubicBezTo>
                    <a:cubicBezTo>
                      <a:pt x="21097" y="10463"/>
                      <a:pt x="21122" y="10683"/>
                      <a:pt x="21146" y="10878"/>
                    </a:cubicBezTo>
                    <a:cubicBezTo>
                      <a:pt x="21146" y="10731"/>
                      <a:pt x="21146" y="10585"/>
                      <a:pt x="21097" y="10439"/>
                    </a:cubicBezTo>
                    <a:cubicBezTo>
                      <a:pt x="21097" y="10268"/>
                      <a:pt x="21146" y="10439"/>
                      <a:pt x="21122" y="10244"/>
                    </a:cubicBezTo>
                    <a:cubicBezTo>
                      <a:pt x="21073" y="10073"/>
                      <a:pt x="21048" y="9902"/>
                      <a:pt x="21048" y="9732"/>
                    </a:cubicBezTo>
                    <a:cubicBezTo>
                      <a:pt x="21000" y="9317"/>
                      <a:pt x="20853" y="9122"/>
                      <a:pt x="20804" y="8732"/>
                    </a:cubicBezTo>
                    <a:lnTo>
                      <a:pt x="20804" y="8732"/>
                    </a:lnTo>
                    <a:lnTo>
                      <a:pt x="20829" y="8780"/>
                    </a:lnTo>
                    <a:cubicBezTo>
                      <a:pt x="20829" y="8634"/>
                      <a:pt x="20731" y="8390"/>
                      <a:pt x="20682" y="8146"/>
                    </a:cubicBezTo>
                    <a:cubicBezTo>
                      <a:pt x="20682" y="8188"/>
                      <a:pt x="20682" y="8231"/>
                      <a:pt x="20673" y="8231"/>
                    </a:cubicBezTo>
                    <a:cubicBezTo>
                      <a:pt x="20666" y="8231"/>
                      <a:pt x="20654" y="8208"/>
                      <a:pt x="20634" y="8146"/>
                    </a:cubicBezTo>
                    <a:cubicBezTo>
                      <a:pt x="20585" y="7878"/>
                      <a:pt x="20512" y="7707"/>
                      <a:pt x="20463" y="7488"/>
                    </a:cubicBezTo>
                    <a:lnTo>
                      <a:pt x="20414" y="7414"/>
                    </a:lnTo>
                    <a:cubicBezTo>
                      <a:pt x="20390" y="7366"/>
                      <a:pt x="20365" y="7317"/>
                      <a:pt x="20365" y="7317"/>
                    </a:cubicBezTo>
                    <a:cubicBezTo>
                      <a:pt x="20048" y="6390"/>
                      <a:pt x="19609" y="5512"/>
                      <a:pt x="19073" y="4707"/>
                    </a:cubicBezTo>
                    <a:cubicBezTo>
                      <a:pt x="18756" y="4219"/>
                      <a:pt x="18390" y="3756"/>
                      <a:pt x="18000" y="3341"/>
                    </a:cubicBezTo>
                    <a:cubicBezTo>
                      <a:pt x="17707" y="3024"/>
                      <a:pt x="17414" y="2756"/>
                      <a:pt x="17122" y="2512"/>
                    </a:cubicBezTo>
                    <a:lnTo>
                      <a:pt x="17146" y="2512"/>
                    </a:lnTo>
                    <a:cubicBezTo>
                      <a:pt x="16780" y="2220"/>
                      <a:pt x="16414" y="1951"/>
                      <a:pt x="16024" y="1707"/>
                    </a:cubicBezTo>
                    <a:cubicBezTo>
                      <a:pt x="15536" y="1390"/>
                      <a:pt x="15048" y="1146"/>
                      <a:pt x="14512" y="927"/>
                    </a:cubicBezTo>
                    <a:cubicBezTo>
                      <a:pt x="13561" y="512"/>
                      <a:pt x="12561" y="268"/>
                      <a:pt x="11561" y="146"/>
                    </a:cubicBezTo>
                    <a:cubicBezTo>
                      <a:pt x="11292" y="73"/>
                      <a:pt x="11024" y="24"/>
                      <a:pt x="10756" y="0"/>
                    </a:cubicBezTo>
                    <a:close/>
                    <a:moveTo>
                      <a:pt x="21112" y="10877"/>
                    </a:moveTo>
                    <a:cubicBezTo>
                      <a:pt x="21122" y="10958"/>
                      <a:pt x="21122" y="11034"/>
                      <a:pt x="21122" y="11122"/>
                    </a:cubicBezTo>
                    <a:cubicBezTo>
                      <a:pt x="21122" y="11049"/>
                      <a:pt x="21122" y="10951"/>
                      <a:pt x="21122" y="10878"/>
                    </a:cubicBezTo>
                    <a:cubicBezTo>
                      <a:pt x="21119" y="10878"/>
                      <a:pt x="21116" y="10878"/>
                      <a:pt x="21112" y="10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8"/>
              <p:cNvSpPr/>
              <p:nvPr/>
            </p:nvSpPr>
            <p:spPr>
              <a:xfrm>
                <a:off x="338100" y="3028825"/>
                <a:ext cx="2475" cy="6725"/>
              </a:xfrm>
              <a:custGeom>
                <a:avLst/>
                <a:gdLst/>
                <a:ahLst/>
                <a:cxnLst/>
                <a:rect l="l" t="t" r="r" b="b"/>
                <a:pathLst>
                  <a:path w="99" h="269" extrusionOk="0">
                    <a:moveTo>
                      <a:pt x="98" y="0"/>
                    </a:moveTo>
                    <a:cubicBezTo>
                      <a:pt x="50" y="74"/>
                      <a:pt x="1" y="171"/>
                      <a:pt x="1" y="269"/>
                    </a:cubicBezTo>
                    <a:cubicBezTo>
                      <a:pt x="50" y="196"/>
                      <a:pt x="74" y="98"/>
                      <a:pt x="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8"/>
              <p:cNvSpPr/>
              <p:nvPr/>
            </p:nvSpPr>
            <p:spPr>
              <a:xfrm>
                <a:off x="340550" y="3028825"/>
                <a:ext cx="25" cy="25"/>
              </a:xfrm>
              <a:custGeom>
                <a:avLst/>
                <a:gdLst/>
                <a:ahLst/>
                <a:cxnLst/>
                <a:rect l="l" t="t" r="r" b="b"/>
                <a:pathLst>
                  <a:path w="1" h="1" extrusionOk="0">
                    <a:moveTo>
                      <a:pt x="0" y="0"/>
                    </a:moveTo>
                    <a:lnTo>
                      <a:pt x="0" y="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8"/>
              <p:cNvSpPr/>
              <p:nvPr/>
            </p:nvSpPr>
            <p:spPr>
              <a:xfrm>
                <a:off x="302750" y="2832500"/>
                <a:ext cx="398800" cy="207325"/>
              </a:xfrm>
              <a:custGeom>
                <a:avLst/>
                <a:gdLst/>
                <a:ahLst/>
                <a:cxnLst/>
                <a:rect l="l" t="t" r="r" b="b"/>
                <a:pathLst>
                  <a:path w="15952" h="8293" extrusionOk="0">
                    <a:moveTo>
                      <a:pt x="8594" y="1702"/>
                    </a:moveTo>
                    <a:cubicBezTo>
                      <a:pt x="8599" y="1705"/>
                      <a:pt x="8605" y="1707"/>
                      <a:pt x="8610" y="1707"/>
                    </a:cubicBezTo>
                    <a:cubicBezTo>
                      <a:pt x="8604" y="1705"/>
                      <a:pt x="8599" y="1704"/>
                      <a:pt x="8594" y="1702"/>
                    </a:cubicBezTo>
                    <a:close/>
                    <a:moveTo>
                      <a:pt x="4624" y="2600"/>
                    </a:moveTo>
                    <a:cubicBezTo>
                      <a:pt x="4619" y="2604"/>
                      <a:pt x="4614" y="2607"/>
                      <a:pt x="4610" y="2610"/>
                    </a:cubicBezTo>
                    <a:cubicBezTo>
                      <a:pt x="4616" y="2607"/>
                      <a:pt x="4621" y="2603"/>
                      <a:pt x="4624" y="2600"/>
                    </a:cubicBezTo>
                    <a:close/>
                    <a:moveTo>
                      <a:pt x="11683" y="2951"/>
                    </a:moveTo>
                    <a:cubicBezTo>
                      <a:pt x="11683" y="2954"/>
                      <a:pt x="11685" y="2956"/>
                      <a:pt x="11690" y="2956"/>
                    </a:cubicBezTo>
                    <a:lnTo>
                      <a:pt x="11690" y="2956"/>
                    </a:lnTo>
                    <a:cubicBezTo>
                      <a:pt x="11687" y="2954"/>
                      <a:pt x="11685" y="2953"/>
                      <a:pt x="11683" y="2951"/>
                    </a:cubicBezTo>
                    <a:close/>
                    <a:moveTo>
                      <a:pt x="1415" y="3829"/>
                    </a:moveTo>
                    <a:lnTo>
                      <a:pt x="1391" y="3878"/>
                    </a:lnTo>
                    <a:lnTo>
                      <a:pt x="1391" y="3878"/>
                    </a:lnTo>
                    <a:cubicBezTo>
                      <a:pt x="1398" y="3862"/>
                      <a:pt x="1406" y="3847"/>
                      <a:pt x="1414" y="3831"/>
                    </a:cubicBezTo>
                    <a:lnTo>
                      <a:pt x="1414" y="3831"/>
                    </a:lnTo>
                    <a:cubicBezTo>
                      <a:pt x="1414" y="3830"/>
                      <a:pt x="1415" y="3830"/>
                      <a:pt x="1415" y="3829"/>
                    </a:cubicBezTo>
                    <a:close/>
                    <a:moveTo>
                      <a:pt x="2596" y="5025"/>
                    </a:moveTo>
                    <a:cubicBezTo>
                      <a:pt x="2595" y="5026"/>
                      <a:pt x="2595" y="5027"/>
                      <a:pt x="2594" y="5028"/>
                    </a:cubicBezTo>
                    <a:lnTo>
                      <a:pt x="2594" y="5028"/>
                    </a:lnTo>
                    <a:cubicBezTo>
                      <a:pt x="2596" y="5026"/>
                      <a:pt x="2597" y="5025"/>
                      <a:pt x="2596" y="5025"/>
                    </a:cubicBezTo>
                    <a:close/>
                    <a:moveTo>
                      <a:pt x="2594" y="5028"/>
                    </a:moveTo>
                    <a:cubicBezTo>
                      <a:pt x="2591" y="5031"/>
                      <a:pt x="2586" y="5037"/>
                      <a:pt x="2586" y="5049"/>
                    </a:cubicBezTo>
                    <a:cubicBezTo>
                      <a:pt x="2588" y="5042"/>
                      <a:pt x="2591" y="5035"/>
                      <a:pt x="2594" y="5028"/>
                    </a:cubicBezTo>
                    <a:close/>
                    <a:moveTo>
                      <a:pt x="1505" y="7629"/>
                    </a:moveTo>
                    <a:cubicBezTo>
                      <a:pt x="1507" y="7629"/>
                      <a:pt x="1509" y="7631"/>
                      <a:pt x="1512" y="7634"/>
                    </a:cubicBezTo>
                    <a:lnTo>
                      <a:pt x="1499" y="7728"/>
                    </a:lnTo>
                    <a:lnTo>
                      <a:pt x="1499" y="7728"/>
                    </a:lnTo>
                    <a:cubicBezTo>
                      <a:pt x="1502" y="7664"/>
                      <a:pt x="1497" y="7629"/>
                      <a:pt x="1505" y="7629"/>
                    </a:cubicBezTo>
                    <a:close/>
                    <a:moveTo>
                      <a:pt x="8000" y="0"/>
                    </a:moveTo>
                    <a:cubicBezTo>
                      <a:pt x="8098" y="0"/>
                      <a:pt x="8049" y="24"/>
                      <a:pt x="7976" y="24"/>
                    </a:cubicBezTo>
                    <a:cubicBezTo>
                      <a:pt x="7878" y="16"/>
                      <a:pt x="7813" y="14"/>
                      <a:pt x="7770" y="14"/>
                    </a:cubicBezTo>
                    <a:cubicBezTo>
                      <a:pt x="7683" y="14"/>
                      <a:pt x="7683" y="24"/>
                      <a:pt x="7683" y="24"/>
                    </a:cubicBezTo>
                    <a:cubicBezTo>
                      <a:pt x="7683" y="24"/>
                      <a:pt x="7659" y="49"/>
                      <a:pt x="7366" y="73"/>
                    </a:cubicBezTo>
                    <a:cubicBezTo>
                      <a:pt x="7195" y="73"/>
                      <a:pt x="6927" y="98"/>
                      <a:pt x="6586" y="146"/>
                    </a:cubicBezTo>
                    <a:cubicBezTo>
                      <a:pt x="6415" y="171"/>
                      <a:pt x="6220" y="220"/>
                      <a:pt x="6025" y="244"/>
                    </a:cubicBezTo>
                    <a:lnTo>
                      <a:pt x="5439" y="415"/>
                    </a:lnTo>
                    <a:lnTo>
                      <a:pt x="4903" y="634"/>
                    </a:lnTo>
                    <a:cubicBezTo>
                      <a:pt x="4708" y="707"/>
                      <a:pt x="4561" y="780"/>
                      <a:pt x="4415" y="854"/>
                    </a:cubicBezTo>
                    <a:cubicBezTo>
                      <a:pt x="4269" y="927"/>
                      <a:pt x="4147" y="1000"/>
                      <a:pt x="4025" y="1073"/>
                    </a:cubicBezTo>
                    <a:lnTo>
                      <a:pt x="3756" y="1244"/>
                    </a:lnTo>
                    <a:cubicBezTo>
                      <a:pt x="3515" y="1485"/>
                      <a:pt x="3178" y="1679"/>
                      <a:pt x="2982" y="1920"/>
                    </a:cubicBezTo>
                    <a:lnTo>
                      <a:pt x="2982" y="1920"/>
                    </a:lnTo>
                    <a:cubicBezTo>
                      <a:pt x="2672" y="2207"/>
                      <a:pt x="2385" y="2494"/>
                      <a:pt x="2122" y="2805"/>
                    </a:cubicBezTo>
                    <a:cubicBezTo>
                      <a:pt x="2049" y="2927"/>
                      <a:pt x="1951" y="3024"/>
                      <a:pt x="1878" y="3122"/>
                    </a:cubicBezTo>
                    <a:cubicBezTo>
                      <a:pt x="1781" y="3244"/>
                      <a:pt x="1708" y="3341"/>
                      <a:pt x="1659" y="3439"/>
                    </a:cubicBezTo>
                    <a:cubicBezTo>
                      <a:pt x="1550" y="3570"/>
                      <a:pt x="1480" y="3700"/>
                      <a:pt x="1414" y="3831"/>
                    </a:cubicBezTo>
                    <a:lnTo>
                      <a:pt x="1414" y="3831"/>
                    </a:lnTo>
                    <a:cubicBezTo>
                      <a:pt x="1268" y="4146"/>
                      <a:pt x="1244" y="4073"/>
                      <a:pt x="1098" y="4293"/>
                    </a:cubicBezTo>
                    <a:cubicBezTo>
                      <a:pt x="1171" y="4293"/>
                      <a:pt x="1073" y="4561"/>
                      <a:pt x="1049" y="4658"/>
                    </a:cubicBezTo>
                    <a:cubicBezTo>
                      <a:pt x="976" y="4805"/>
                      <a:pt x="878" y="5146"/>
                      <a:pt x="781" y="5390"/>
                    </a:cubicBezTo>
                    <a:lnTo>
                      <a:pt x="756" y="5390"/>
                    </a:lnTo>
                    <a:cubicBezTo>
                      <a:pt x="708" y="5585"/>
                      <a:pt x="561" y="6000"/>
                      <a:pt x="512" y="6122"/>
                    </a:cubicBezTo>
                    <a:cubicBezTo>
                      <a:pt x="464" y="6268"/>
                      <a:pt x="366" y="6512"/>
                      <a:pt x="293" y="6732"/>
                    </a:cubicBezTo>
                    <a:cubicBezTo>
                      <a:pt x="220" y="6975"/>
                      <a:pt x="171" y="7219"/>
                      <a:pt x="147" y="7463"/>
                    </a:cubicBezTo>
                    <a:lnTo>
                      <a:pt x="0" y="7780"/>
                    </a:lnTo>
                    <a:lnTo>
                      <a:pt x="0" y="7829"/>
                    </a:lnTo>
                    <a:cubicBezTo>
                      <a:pt x="171" y="7951"/>
                      <a:pt x="366" y="8024"/>
                      <a:pt x="586" y="8073"/>
                    </a:cubicBezTo>
                    <a:cubicBezTo>
                      <a:pt x="706" y="8113"/>
                      <a:pt x="843" y="8141"/>
                      <a:pt x="975" y="8141"/>
                    </a:cubicBezTo>
                    <a:cubicBezTo>
                      <a:pt x="1163" y="8141"/>
                      <a:pt x="1339" y="8084"/>
                      <a:pt x="1439" y="7927"/>
                    </a:cubicBezTo>
                    <a:lnTo>
                      <a:pt x="1464" y="7927"/>
                    </a:lnTo>
                    <a:lnTo>
                      <a:pt x="1488" y="7829"/>
                    </a:lnTo>
                    <a:cubicBezTo>
                      <a:pt x="1492" y="7808"/>
                      <a:pt x="1494" y="7788"/>
                      <a:pt x="1496" y="7770"/>
                    </a:cubicBezTo>
                    <a:lnTo>
                      <a:pt x="1496" y="7770"/>
                    </a:lnTo>
                    <a:cubicBezTo>
                      <a:pt x="1500" y="7753"/>
                      <a:pt x="1504" y="7746"/>
                      <a:pt x="1507" y="7746"/>
                    </a:cubicBezTo>
                    <a:cubicBezTo>
                      <a:pt x="1516" y="7746"/>
                      <a:pt x="1521" y="7798"/>
                      <a:pt x="1537" y="7829"/>
                    </a:cubicBezTo>
                    <a:cubicBezTo>
                      <a:pt x="1537" y="7780"/>
                      <a:pt x="1561" y="7732"/>
                      <a:pt x="1586" y="7683"/>
                    </a:cubicBezTo>
                    <a:cubicBezTo>
                      <a:pt x="1586" y="7678"/>
                      <a:pt x="1585" y="7676"/>
                      <a:pt x="1583" y="7676"/>
                    </a:cubicBezTo>
                    <a:cubicBezTo>
                      <a:pt x="1576" y="7676"/>
                      <a:pt x="1557" y="7712"/>
                      <a:pt x="1537" y="7732"/>
                    </a:cubicBezTo>
                    <a:cubicBezTo>
                      <a:pt x="1537" y="7634"/>
                      <a:pt x="1537" y="7536"/>
                      <a:pt x="1561" y="7463"/>
                    </a:cubicBezTo>
                    <a:cubicBezTo>
                      <a:pt x="1610" y="7341"/>
                      <a:pt x="1634" y="7463"/>
                      <a:pt x="1659" y="7317"/>
                    </a:cubicBezTo>
                    <a:cubicBezTo>
                      <a:pt x="1878" y="6512"/>
                      <a:pt x="2195" y="5756"/>
                      <a:pt x="2586" y="5024"/>
                    </a:cubicBezTo>
                    <a:cubicBezTo>
                      <a:pt x="2591" y="5024"/>
                      <a:pt x="2594" y="5024"/>
                      <a:pt x="2596" y="5025"/>
                    </a:cubicBezTo>
                    <a:lnTo>
                      <a:pt x="2596" y="5025"/>
                    </a:lnTo>
                    <a:cubicBezTo>
                      <a:pt x="2644" y="4914"/>
                      <a:pt x="2711" y="4824"/>
                      <a:pt x="2756" y="4756"/>
                    </a:cubicBezTo>
                    <a:cubicBezTo>
                      <a:pt x="2805" y="4658"/>
                      <a:pt x="2854" y="4536"/>
                      <a:pt x="2927" y="4439"/>
                    </a:cubicBezTo>
                    <a:cubicBezTo>
                      <a:pt x="2951" y="4415"/>
                      <a:pt x="2976" y="4390"/>
                      <a:pt x="3025" y="4390"/>
                    </a:cubicBezTo>
                    <a:cubicBezTo>
                      <a:pt x="3025" y="4341"/>
                      <a:pt x="3073" y="4268"/>
                      <a:pt x="3098" y="4219"/>
                    </a:cubicBezTo>
                    <a:lnTo>
                      <a:pt x="3220" y="4073"/>
                    </a:lnTo>
                    <a:cubicBezTo>
                      <a:pt x="3244" y="4000"/>
                      <a:pt x="3293" y="3951"/>
                      <a:pt x="3342" y="3878"/>
                    </a:cubicBezTo>
                    <a:cubicBezTo>
                      <a:pt x="3439" y="3756"/>
                      <a:pt x="3537" y="3658"/>
                      <a:pt x="3634" y="3537"/>
                    </a:cubicBezTo>
                    <a:cubicBezTo>
                      <a:pt x="3683" y="3463"/>
                      <a:pt x="3756" y="3415"/>
                      <a:pt x="3756" y="3390"/>
                    </a:cubicBezTo>
                    <a:lnTo>
                      <a:pt x="3732" y="3341"/>
                    </a:lnTo>
                    <a:cubicBezTo>
                      <a:pt x="3805" y="3256"/>
                      <a:pt x="3823" y="3256"/>
                      <a:pt x="3845" y="3256"/>
                    </a:cubicBezTo>
                    <a:cubicBezTo>
                      <a:pt x="3866" y="3256"/>
                      <a:pt x="3890" y="3256"/>
                      <a:pt x="3976" y="3171"/>
                    </a:cubicBezTo>
                    <a:cubicBezTo>
                      <a:pt x="3976" y="3049"/>
                      <a:pt x="4244" y="2927"/>
                      <a:pt x="4269" y="2854"/>
                    </a:cubicBezTo>
                    <a:cubicBezTo>
                      <a:pt x="4269" y="2854"/>
                      <a:pt x="4331" y="2822"/>
                      <a:pt x="4356" y="2822"/>
                    </a:cubicBezTo>
                    <a:cubicBezTo>
                      <a:pt x="4362" y="2822"/>
                      <a:pt x="4366" y="2824"/>
                      <a:pt x="4366" y="2829"/>
                    </a:cubicBezTo>
                    <a:cubicBezTo>
                      <a:pt x="4366" y="2756"/>
                      <a:pt x="4464" y="2732"/>
                      <a:pt x="4488" y="2683"/>
                    </a:cubicBezTo>
                    <a:cubicBezTo>
                      <a:pt x="4504" y="2667"/>
                      <a:pt x="4507" y="2661"/>
                      <a:pt x="4503" y="2661"/>
                    </a:cubicBezTo>
                    <a:cubicBezTo>
                      <a:pt x="4496" y="2661"/>
                      <a:pt x="4464" y="2683"/>
                      <a:pt x="4464" y="2683"/>
                    </a:cubicBezTo>
                    <a:lnTo>
                      <a:pt x="4561" y="2585"/>
                    </a:lnTo>
                    <a:cubicBezTo>
                      <a:pt x="4575" y="2578"/>
                      <a:pt x="4590" y="2575"/>
                      <a:pt x="4602" y="2575"/>
                    </a:cubicBezTo>
                    <a:cubicBezTo>
                      <a:pt x="4625" y="2575"/>
                      <a:pt x="4639" y="2587"/>
                      <a:pt x="4624" y="2600"/>
                    </a:cubicBezTo>
                    <a:lnTo>
                      <a:pt x="4624" y="2600"/>
                    </a:lnTo>
                    <a:cubicBezTo>
                      <a:pt x="4704" y="2549"/>
                      <a:pt x="4866" y="2456"/>
                      <a:pt x="5049" y="2341"/>
                    </a:cubicBezTo>
                    <a:cubicBezTo>
                      <a:pt x="5293" y="2219"/>
                      <a:pt x="5537" y="2098"/>
                      <a:pt x="5805" y="2000"/>
                    </a:cubicBezTo>
                    <a:cubicBezTo>
                      <a:pt x="5878" y="1976"/>
                      <a:pt x="5927" y="1951"/>
                      <a:pt x="6000" y="1927"/>
                    </a:cubicBezTo>
                    <a:lnTo>
                      <a:pt x="6195" y="1878"/>
                    </a:lnTo>
                    <a:cubicBezTo>
                      <a:pt x="6317" y="1829"/>
                      <a:pt x="6464" y="1805"/>
                      <a:pt x="6586" y="1780"/>
                    </a:cubicBezTo>
                    <a:lnTo>
                      <a:pt x="6756" y="1756"/>
                    </a:lnTo>
                    <a:lnTo>
                      <a:pt x="6903" y="1732"/>
                    </a:lnTo>
                    <a:cubicBezTo>
                      <a:pt x="7000" y="1732"/>
                      <a:pt x="7073" y="1707"/>
                      <a:pt x="7122" y="1707"/>
                    </a:cubicBezTo>
                    <a:cubicBezTo>
                      <a:pt x="7098" y="1683"/>
                      <a:pt x="7049" y="1683"/>
                      <a:pt x="7000" y="1683"/>
                    </a:cubicBezTo>
                    <a:cubicBezTo>
                      <a:pt x="6951" y="1683"/>
                      <a:pt x="6903" y="1683"/>
                      <a:pt x="6878" y="1659"/>
                    </a:cubicBezTo>
                    <a:cubicBezTo>
                      <a:pt x="6939" y="1634"/>
                      <a:pt x="6982" y="1634"/>
                      <a:pt x="7015" y="1634"/>
                    </a:cubicBezTo>
                    <a:cubicBezTo>
                      <a:pt x="7049" y="1634"/>
                      <a:pt x="7073" y="1634"/>
                      <a:pt x="7098" y="1610"/>
                    </a:cubicBezTo>
                    <a:cubicBezTo>
                      <a:pt x="7122" y="1646"/>
                      <a:pt x="7183" y="1646"/>
                      <a:pt x="7250" y="1646"/>
                    </a:cubicBezTo>
                    <a:cubicBezTo>
                      <a:pt x="7317" y="1646"/>
                      <a:pt x="7390" y="1646"/>
                      <a:pt x="7439" y="1683"/>
                    </a:cubicBezTo>
                    <a:lnTo>
                      <a:pt x="7464" y="1659"/>
                    </a:lnTo>
                    <a:lnTo>
                      <a:pt x="7537" y="1683"/>
                    </a:lnTo>
                    <a:cubicBezTo>
                      <a:pt x="7634" y="1659"/>
                      <a:pt x="7732" y="1659"/>
                      <a:pt x="7829" y="1659"/>
                    </a:cubicBezTo>
                    <a:cubicBezTo>
                      <a:pt x="7903" y="1659"/>
                      <a:pt x="8000" y="1683"/>
                      <a:pt x="8098" y="1683"/>
                    </a:cubicBezTo>
                    <a:lnTo>
                      <a:pt x="8390" y="1683"/>
                    </a:lnTo>
                    <a:cubicBezTo>
                      <a:pt x="8458" y="1683"/>
                      <a:pt x="8526" y="1683"/>
                      <a:pt x="8594" y="1702"/>
                    </a:cubicBezTo>
                    <a:lnTo>
                      <a:pt x="8594" y="1702"/>
                    </a:lnTo>
                    <a:cubicBezTo>
                      <a:pt x="8571" y="1690"/>
                      <a:pt x="8551" y="1659"/>
                      <a:pt x="8610" y="1659"/>
                    </a:cubicBezTo>
                    <a:cubicBezTo>
                      <a:pt x="8610" y="1683"/>
                      <a:pt x="8659" y="1683"/>
                      <a:pt x="8707" y="1683"/>
                    </a:cubicBezTo>
                    <a:cubicBezTo>
                      <a:pt x="8756" y="1683"/>
                      <a:pt x="8805" y="1683"/>
                      <a:pt x="8829" y="1707"/>
                    </a:cubicBezTo>
                    <a:cubicBezTo>
                      <a:pt x="8878" y="1707"/>
                      <a:pt x="8981" y="1740"/>
                      <a:pt x="9030" y="1740"/>
                    </a:cubicBezTo>
                    <a:cubicBezTo>
                      <a:pt x="9053" y="1740"/>
                      <a:pt x="9064" y="1733"/>
                      <a:pt x="9052" y="1712"/>
                    </a:cubicBezTo>
                    <a:lnTo>
                      <a:pt x="9052" y="1712"/>
                    </a:lnTo>
                    <a:cubicBezTo>
                      <a:pt x="9086" y="1759"/>
                      <a:pt x="9264" y="1805"/>
                      <a:pt x="9146" y="1805"/>
                    </a:cubicBezTo>
                    <a:cubicBezTo>
                      <a:pt x="9195" y="1829"/>
                      <a:pt x="9244" y="1854"/>
                      <a:pt x="9317" y="1854"/>
                    </a:cubicBezTo>
                    <a:lnTo>
                      <a:pt x="9244" y="1805"/>
                    </a:lnTo>
                    <a:lnTo>
                      <a:pt x="9244" y="1805"/>
                    </a:lnTo>
                    <a:cubicBezTo>
                      <a:pt x="9439" y="1854"/>
                      <a:pt x="9537" y="1951"/>
                      <a:pt x="9707" y="1951"/>
                    </a:cubicBezTo>
                    <a:lnTo>
                      <a:pt x="9634" y="1902"/>
                    </a:lnTo>
                    <a:lnTo>
                      <a:pt x="9634" y="1902"/>
                    </a:lnTo>
                    <a:cubicBezTo>
                      <a:pt x="9756" y="1927"/>
                      <a:pt x="9854" y="1976"/>
                      <a:pt x="9903" y="2049"/>
                    </a:cubicBezTo>
                    <a:lnTo>
                      <a:pt x="9756" y="2024"/>
                    </a:lnTo>
                    <a:lnTo>
                      <a:pt x="9756" y="2024"/>
                    </a:lnTo>
                    <a:lnTo>
                      <a:pt x="10024" y="2122"/>
                    </a:lnTo>
                    <a:cubicBezTo>
                      <a:pt x="10098" y="2146"/>
                      <a:pt x="10171" y="2171"/>
                      <a:pt x="10268" y="2195"/>
                    </a:cubicBezTo>
                    <a:lnTo>
                      <a:pt x="10195" y="2171"/>
                    </a:lnTo>
                    <a:lnTo>
                      <a:pt x="10195" y="2171"/>
                    </a:lnTo>
                    <a:cubicBezTo>
                      <a:pt x="10488" y="2244"/>
                      <a:pt x="10732" y="2366"/>
                      <a:pt x="11000" y="2488"/>
                    </a:cubicBezTo>
                    <a:cubicBezTo>
                      <a:pt x="11317" y="2683"/>
                      <a:pt x="11634" y="2878"/>
                      <a:pt x="11732" y="2927"/>
                    </a:cubicBezTo>
                    <a:lnTo>
                      <a:pt x="11683" y="2829"/>
                    </a:lnTo>
                    <a:lnTo>
                      <a:pt x="11854" y="2902"/>
                    </a:lnTo>
                    <a:cubicBezTo>
                      <a:pt x="11833" y="2902"/>
                      <a:pt x="11722" y="2956"/>
                      <a:pt x="11691" y="2956"/>
                    </a:cubicBezTo>
                    <a:cubicBezTo>
                      <a:pt x="11691" y="2956"/>
                      <a:pt x="11690" y="2956"/>
                      <a:pt x="11690" y="2956"/>
                    </a:cubicBezTo>
                    <a:lnTo>
                      <a:pt x="11690" y="2956"/>
                    </a:lnTo>
                    <a:cubicBezTo>
                      <a:pt x="12077" y="3248"/>
                      <a:pt x="12416" y="3587"/>
                      <a:pt x="12732" y="3951"/>
                    </a:cubicBezTo>
                    <a:cubicBezTo>
                      <a:pt x="13049" y="4341"/>
                      <a:pt x="13317" y="4756"/>
                      <a:pt x="13537" y="5171"/>
                    </a:cubicBezTo>
                    <a:cubicBezTo>
                      <a:pt x="13561" y="5244"/>
                      <a:pt x="13549" y="5262"/>
                      <a:pt x="13531" y="5262"/>
                    </a:cubicBezTo>
                    <a:cubicBezTo>
                      <a:pt x="13512" y="5262"/>
                      <a:pt x="13488" y="5244"/>
                      <a:pt x="13488" y="5244"/>
                    </a:cubicBezTo>
                    <a:lnTo>
                      <a:pt x="13488" y="5244"/>
                    </a:lnTo>
                    <a:cubicBezTo>
                      <a:pt x="13561" y="5390"/>
                      <a:pt x="13561" y="5293"/>
                      <a:pt x="13610" y="5439"/>
                    </a:cubicBezTo>
                    <a:cubicBezTo>
                      <a:pt x="13610" y="5447"/>
                      <a:pt x="13607" y="5450"/>
                      <a:pt x="13603" y="5450"/>
                    </a:cubicBezTo>
                    <a:cubicBezTo>
                      <a:pt x="13594" y="5450"/>
                      <a:pt x="13577" y="5439"/>
                      <a:pt x="13561" y="5439"/>
                    </a:cubicBezTo>
                    <a:cubicBezTo>
                      <a:pt x="13610" y="5488"/>
                      <a:pt x="13610" y="5561"/>
                      <a:pt x="13634" y="5561"/>
                    </a:cubicBezTo>
                    <a:cubicBezTo>
                      <a:pt x="13610" y="5463"/>
                      <a:pt x="13683" y="5488"/>
                      <a:pt x="13707" y="5439"/>
                    </a:cubicBezTo>
                    <a:lnTo>
                      <a:pt x="13732" y="5512"/>
                    </a:lnTo>
                    <a:cubicBezTo>
                      <a:pt x="13756" y="5561"/>
                      <a:pt x="13781" y="5610"/>
                      <a:pt x="13781" y="5610"/>
                    </a:cubicBezTo>
                    <a:lnTo>
                      <a:pt x="13732" y="5610"/>
                    </a:lnTo>
                    <a:cubicBezTo>
                      <a:pt x="13756" y="5658"/>
                      <a:pt x="13878" y="5683"/>
                      <a:pt x="13927" y="5878"/>
                    </a:cubicBezTo>
                    <a:cubicBezTo>
                      <a:pt x="14049" y="6195"/>
                      <a:pt x="14146" y="6536"/>
                      <a:pt x="14244" y="6878"/>
                    </a:cubicBezTo>
                    <a:cubicBezTo>
                      <a:pt x="14220" y="6878"/>
                      <a:pt x="14195" y="6805"/>
                      <a:pt x="14171" y="6756"/>
                    </a:cubicBezTo>
                    <a:lnTo>
                      <a:pt x="14171" y="6756"/>
                    </a:lnTo>
                    <a:cubicBezTo>
                      <a:pt x="14171" y="6805"/>
                      <a:pt x="14195" y="6854"/>
                      <a:pt x="14195" y="6902"/>
                    </a:cubicBezTo>
                    <a:cubicBezTo>
                      <a:pt x="14195" y="6886"/>
                      <a:pt x="14197" y="6879"/>
                      <a:pt x="14199" y="6879"/>
                    </a:cubicBezTo>
                    <a:cubicBezTo>
                      <a:pt x="14209" y="6879"/>
                      <a:pt x="14234" y="6989"/>
                      <a:pt x="14242" y="6989"/>
                    </a:cubicBezTo>
                    <a:cubicBezTo>
                      <a:pt x="14243" y="6989"/>
                      <a:pt x="14244" y="6985"/>
                      <a:pt x="14244" y="6975"/>
                    </a:cubicBezTo>
                    <a:cubicBezTo>
                      <a:pt x="14341" y="7219"/>
                      <a:pt x="14415" y="7488"/>
                      <a:pt x="14463" y="7756"/>
                    </a:cubicBezTo>
                    <a:cubicBezTo>
                      <a:pt x="14488" y="7756"/>
                      <a:pt x="14854" y="7829"/>
                      <a:pt x="15171" y="7902"/>
                    </a:cubicBezTo>
                    <a:cubicBezTo>
                      <a:pt x="15512" y="8000"/>
                      <a:pt x="15854" y="8097"/>
                      <a:pt x="15902" y="8097"/>
                    </a:cubicBezTo>
                    <a:cubicBezTo>
                      <a:pt x="15902" y="8171"/>
                      <a:pt x="15902" y="8219"/>
                      <a:pt x="15902" y="8292"/>
                    </a:cubicBezTo>
                    <a:cubicBezTo>
                      <a:pt x="15927" y="8195"/>
                      <a:pt x="15927" y="8122"/>
                      <a:pt x="15902" y="8024"/>
                    </a:cubicBezTo>
                    <a:lnTo>
                      <a:pt x="15854" y="8024"/>
                    </a:lnTo>
                    <a:cubicBezTo>
                      <a:pt x="15805" y="7829"/>
                      <a:pt x="15878" y="7975"/>
                      <a:pt x="15854" y="7780"/>
                    </a:cubicBezTo>
                    <a:cubicBezTo>
                      <a:pt x="15878" y="7780"/>
                      <a:pt x="15902" y="7951"/>
                      <a:pt x="15927" y="8097"/>
                    </a:cubicBezTo>
                    <a:cubicBezTo>
                      <a:pt x="15927" y="7951"/>
                      <a:pt x="15927" y="7805"/>
                      <a:pt x="15902" y="7756"/>
                    </a:cubicBezTo>
                    <a:cubicBezTo>
                      <a:pt x="15902" y="7634"/>
                      <a:pt x="15951" y="7756"/>
                      <a:pt x="15927" y="7610"/>
                    </a:cubicBezTo>
                    <a:cubicBezTo>
                      <a:pt x="15878" y="7488"/>
                      <a:pt x="15854" y="7366"/>
                      <a:pt x="15854" y="7219"/>
                    </a:cubicBezTo>
                    <a:cubicBezTo>
                      <a:pt x="15829" y="6927"/>
                      <a:pt x="15707" y="6780"/>
                      <a:pt x="15659" y="6488"/>
                    </a:cubicBezTo>
                    <a:lnTo>
                      <a:pt x="15659" y="6488"/>
                    </a:lnTo>
                    <a:lnTo>
                      <a:pt x="15683" y="6512"/>
                    </a:lnTo>
                    <a:cubicBezTo>
                      <a:pt x="15683" y="6414"/>
                      <a:pt x="15610" y="6195"/>
                      <a:pt x="15561" y="6049"/>
                    </a:cubicBezTo>
                    <a:cubicBezTo>
                      <a:pt x="15561" y="6077"/>
                      <a:pt x="15561" y="6105"/>
                      <a:pt x="15556" y="6105"/>
                    </a:cubicBezTo>
                    <a:cubicBezTo>
                      <a:pt x="15553" y="6105"/>
                      <a:pt x="15547" y="6090"/>
                      <a:pt x="15537" y="6049"/>
                    </a:cubicBezTo>
                    <a:cubicBezTo>
                      <a:pt x="15512" y="5951"/>
                      <a:pt x="15488" y="5854"/>
                      <a:pt x="15463" y="5780"/>
                    </a:cubicBezTo>
                    <a:cubicBezTo>
                      <a:pt x="15439" y="5707"/>
                      <a:pt x="15415" y="5634"/>
                      <a:pt x="15390" y="5536"/>
                    </a:cubicBezTo>
                    <a:lnTo>
                      <a:pt x="15317" y="5415"/>
                    </a:lnTo>
                    <a:cubicBezTo>
                      <a:pt x="15024" y="4732"/>
                      <a:pt x="14683" y="4097"/>
                      <a:pt x="14244" y="3512"/>
                    </a:cubicBezTo>
                    <a:cubicBezTo>
                      <a:pt x="13805" y="2927"/>
                      <a:pt x="13317" y="2390"/>
                      <a:pt x="12756" y="1927"/>
                    </a:cubicBezTo>
                    <a:lnTo>
                      <a:pt x="12781" y="1927"/>
                    </a:lnTo>
                    <a:cubicBezTo>
                      <a:pt x="12195" y="1415"/>
                      <a:pt x="11537" y="1024"/>
                      <a:pt x="10829" y="707"/>
                    </a:cubicBezTo>
                    <a:cubicBezTo>
                      <a:pt x="10122" y="366"/>
                      <a:pt x="9366" y="171"/>
                      <a:pt x="8610" y="98"/>
                    </a:cubicBezTo>
                    <a:cubicBezTo>
                      <a:pt x="8415" y="24"/>
                      <a:pt x="8195" y="0"/>
                      <a:pt x="80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 name="Google Shape;616;p18"/>
            <p:cNvSpPr/>
            <p:nvPr/>
          </p:nvSpPr>
          <p:spPr>
            <a:xfrm>
              <a:off x="400925" y="3037350"/>
              <a:ext cx="2450" cy="3700"/>
            </a:xfrm>
            <a:custGeom>
              <a:avLst/>
              <a:gdLst/>
              <a:ahLst/>
              <a:cxnLst/>
              <a:rect l="l" t="t" r="r" b="b"/>
              <a:pathLst>
                <a:path w="98" h="148" extrusionOk="0">
                  <a:moveTo>
                    <a:pt x="98" y="1"/>
                  </a:moveTo>
                  <a:lnTo>
                    <a:pt x="98" y="1"/>
                  </a:lnTo>
                  <a:cubicBezTo>
                    <a:pt x="49" y="25"/>
                    <a:pt x="0" y="74"/>
                    <a:pt x="0" y="147"/>
                  </a:cubicBezTo>
                  <a:cubicBezTo>
                    <a:pt x="49" y="98"/>
                    <a:pt x="73" y="50"/>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8"/>
            <p:cNvSpPr/>
            <p:nvPr/>
          </p:nvSpPr>
          <p:spPr>
            <a:xfrm>
              <a:off x="403350" y="3037350"/>
              <a:ext cx="25" cy="25"/>
            </a:xfrm>
            <a:custGeom>
              <a:avLst/>
              <a:gdLst/>
              <a:ahLst/>
              <a:cxnLst/>
              <a:rect l="l" t="t" r="r" b="b"/>
              <a:pathLst>
                <a:path w="1" h="1" extrusionOk="0">
                  <a:moveTo>
                    <a:pt x="1" y="1"/>
                  </a:moveTo>
                  <a:lnTo>
                    <a:pt x="1" y="1"/>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18"/>
          <p:cNvSpPr txBox="1">
            <a:spLocks noGrp="1"/>
          </p:cNvSpPr>
          <p:nvPr>
            <p:ph type="ctrTitle"/>
          </p:nvPr>
        </p:nvSpPr>
        <p:spPr>
          <a:xfrm>
            <a:off x="982252" y="2984563"/>
            <a:ext cx="18777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619" name="Google Shape;619;p18"/>
          <p:cNvSpPr txBox="1">
            <a:spLocks noGrp="1"/>
          </p:cNvSpPr>
          <p:nvPr>
            <p:ph type="subTitle" idx="1"/>
          </p:nvPr>
        </p:nvSpPr>
        <p:spPr>
          <a:xfrm>
            <a:off x="982252" y="3157088"/>
            <a:ext cx="18777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
        <p:nvSpPr>
          <p:cNvPr id="620" name="Google Shape;620;p18"/>
          <p:cNvSpPr txBox="1">
            <a:spLocks noGrp="1"/>
          </p:cNvSpPr>
          <p:nvPr>
            <p:ph type="title" idx="2"/>
          </p:nvPr>
        </p:nvSpPr>
        <p:spPr>
          <a:xfrm>
            <a:off x="691050" y="292625"/>
            <a:ext cx="776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solidFill>
                  <a:schemeClr val="accent1"/>
                </a:solidFill>
                <a:latin typeface="Lemonada Medium"/>
                <a:ea typeface="Lemonada Medium"/>
                <a:cs typeface="Lemonada Medium"/>
                <a:sym typeface="Lemonada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18"/>
          <p:cNvSpPr txBox="1">
            <a:spLocks noGrp="1"/>
          </p:cNvSpPr>
          <p:nvPr>
            <p:ph type="ctrTitle" idx="3"/>
          </p:nvPr>
        </p:nvSpPr>
        <p:spPr>
          <a:xfrm>
            <a:off x="3238475" y="2721675"/>
            <a:ext cx="1877700" cy="31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800"/>
              <a:buNone/>
              <a:defRPr sz="1800">
                <a:solidFill>
                  <a:schemeClr val="accent3"/>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622" name="Google Shape;622;p18"/>
          <p:cNvSpPr txBox="1">
            <a:spLocks noGrp="1"/>
          </p:cNvSpPr>
          <p:nvPr>
            <p:ph type="subTitle" idx="4"/>
          </p:nvPr>
        </p:nvSpPr>
        <p:spPr>
          <a:xfrm>
            <a:off x="3238475" y="2894200"/>
            <a:ext cx="1877700" cy="98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100"/>
              <a:buNone/>
              <a:defRPr sz="1400"/>
            </a:lvl1pPr>
            <a:lvl2pPr lvl="1" algn="ctr" rtl="0">
              <a:lnSpc>
                <a:spcPct val="100000"/>
              </a:lnSpc>
              <a:spcBef>
                <a:spcPts val="0"/>
              </a:spcBef>
              <a:spcAft>
                <a:spcPts val="0"/>
              </a:spcAft>
              <a:buClr>
                <a:srgbClr val="000000"/>
              </a:buClr>
              <a:buSzPts val="1100"/>
              <a:buNone/>
              <a:defRPr sz="1100">
                <a:solidFill>
                  <a:srgbClr val="000000"/>
                </a:solidFill>
              </a:defRPr>
            </a:lvl2pPr>
            <a:lvl3pPr lvl="2" algn="ctr" rtl="0">
              <a:lnSpc>
                <a:spcPct val="100000"/>
              </a:lnSpc>
              <a:spcBef>
                <a:spcPts val="0"/>
              </a:spcBef>
              <a:spcAft>
                <a:spcPts val="0"/>
              </a:spcAft>
              <a:buClr>
                <a:srgbClr val="000000"/>
              </a:buClr>
              <a:buSzPts val="1100"/>
              <a:buNone/>
              <a:defRPr sz="1100">
                <a:solidFill>
                  <a:srgbClr val="000000"/>
                </a:solidFill>
              </a:defRPr>
            </a:lvl3pPr>
            <a:lvl4pPr lvl="3" algn="ctr" rtl="0">
              <a:lnSpc>
                <a:spcPct val="100000"/>
              </a:lnSpc>
              <a:spcBef>
                <a:spcPts val="0"/>
              </a:spcBef>
              <a:spcAft>
                <a:spcPts val="0"/>
              </a:spcAft>
              <a:buClr>
                <a:srgbClr val="000000"/>
              </a:buClr>
              <a:buSzPts val="1100"/>
              <a:buNone/>
              <a:defRPr sz="1100">
                <a:solidFill>
                  <a:srgbClr val="000000"/>
                </a:solidFill>
              </a:defRPr>
            </a:lvl4pPr>
            <a:lvl5pPr lvl="4" algn="ctr" rtl="0">
              <a:lnSpc>
                <a:spcPct val="100000"/>
              </a:lnSpc>
              <a:spcBef>
                <a:spcPts val="0"/>
              </a:spcBef>
              <a:spcAft>
                <a:spcPts val="0"/>
              </a:spcAft>
              <a:buClr>
                <a:srgbClr val="000000"/>
              </a:buClr>
              <a:buSzPts val="1100"/>
              <a:buNone/>
              <a:defRPr sz="1100">
                <a:solidFill>
                  <a:srgbClr val="000000"/>
                </a:solidFill>
              </a:defRPr>
            </a:lvl5pPr>
            <a:lvl6pPr lvl="5" algn="ctr" rtl="0">
              <a:lnSpc>
                <a:spcPct val="100000"/>
              </a:lnSpc>
              <a:spcBef>
                <a:spcPts val="0"/>
              </a:spcBef>
              <a:spcAft>
                <a:spcPts val="0"/>
              </a:spcAft>
              <a:buClr>
                <a:srgbClr val="000000"/>
              </a:buClr>
              <a:buSzPts val="1100"/>
              <a:buNone/>
              <a:defRPr sz="1100">
                <a:solidFill>
                  <a:srgbClr val="000000"/>
                </a:solidFill>
              </a:defRPr>
            </a:lvl6pPr>
            <a:lvl7pPr lvl="6" algn="ctr" rtl="0">
              <a:lnSpc>
                <a:spcPct val="100000"/>
              </a:lnSpc>
              <a:spcBef>
                <a:spcPts val="0"/>
              </a:spcBef>
              <a:spcAft>
                <a:spcPts val="0"/>
              </a:spcAft>
              <a:buClr>
                <a:srgbClr val="000000"/>
              </a:buClr>
              <a:buSzPts val="1100"/>
              <a:buNone/>
              <a:defRPr sz="1100">
                <a:solidFill>
                  <a:srgbClr val="000000"/>
                </a:solidFill>
              </a:defRPr>
            </a:lvl7pPr>
            <a:lvl8pPr lvl="7" algn="ctr" rtl="0">
              <a:lnSpc>
                <a:spcPct val="100000"/>
              </a:lnSpc>
              <a:spcBef>
                <a:spcPts val="0"/>
              </a:spcBef>
              <a:spcAft>
                <a:spcPts val="0"/>
              </a:spcAft>
              <a:buClr>
                <a:srgbClr val="000000"/>
              </a:buClr>
              <a:buSzPts val="1100"/>
              <a:buNone/>
              <a:defRPr sz="1100">
                <a:solidFill>
                  <a:srgbClr val="000000"/>
                </a:solidFill>
              </a:defRPr>
            </a:lvl8pPr>
            <a:lvl9pPr lvl="8" algn="ctr" rtl="0">
              <a:lnSpc>
                <a:spcPct val="100000"/>
              </a:lnSpc>
              <a:spcBef>
                <a:spcPts val="0"/>
              </a:spcBef>
              <a:spcAft>
                <a:spcPts val="0"/>
              </a:spcAft>
              <a:buClr>
                <a:srgbClr val="000000"/>
              </a:buClr>
              <a:buSzPts val="1100"/>
              <a:buNone/>
              <a:defRPr sz="11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1pPr>
            <a:lvl2pPr lvl="1">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2pPr>
            <a:lvl3pPr lvl="2">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3pPr>
            <a:lvl4pPr lvl="3">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4pPr>
            <a:lvl5pPr lvl="4">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5pPr>
            <a:lvl6pPr lvl="5">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6pPr>
            <a:lvl7pPr lvl="6">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7pPr>
            <a:lvl8pPr lvl="7">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8pPr>
            <a:lvl9pPr lvl="8">
              <a:spcBef>
                <a:spcPts val="0"/>
              </a:spcBef>
              <a:spcAft>
                <a:spcPts val="0"/>
              </a:spcAft>
              <a:buClr>
                <a:schemeClr val="dk1"/>
              </a:buClr>
              <a:buSzPts val="2800"/>
              <a:buFont typeface="Lemonada"/>
              <a:buNone/>
              <a:defRPr sz="2800">
                <a:solidFill>
                  <a:schemeClr val="dk1"/>
                </a:solidFill>
                <a:latin typeface="Lemonada"/>
                <a:ea typeface="Lemonada"/>
                <a:cs typeface="Lemonada"/>
                <a:sym typeface="Lemonad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15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15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pic>
        <p:nvPicPr>
          <p:cNvPr id="1461" name="Google Shape;1461;p44"/>
          <p:cNvPicPr preferRelativeResize="0"/>
          <p:nvPr/>
        </p:nvPicPr>
        <p:blipFill rotWithShape="1">
          <a:blip r:embed="rId3"/>
          <a:srcRect b="10"/>
          <a:stretch>
            <a:fillRect/>
          </a:stretch>
        </p:blipFill>
        <p:spPr>
          <a:xfrm>
            <a:off x="0" y="0"/>
            <a:ext cx="9144002" cy="5143503"/>
          </a:xfrm>
          <a:prstGeom prst="rect">
            <a:avLst/>
          </a:prstGeom>
          <a:noFill/>
          <a:ln>
            <a:noFill/>
          </a:ln>
        </p:spPr>
      </p:pic>
      <p:sp>
        <p:nvSpPr>
          <p:cNvPr id="1462" name="Google Shape;1462;p44"/>
          <p:cNvSpPr txBox="1">
            <a:spLocks noGrp="1"/>
          </p:cNvSpPr>
          <p:nvPr>
            <p:ph type="ctrTitle"/>
          </p:nvPr>
        </p:nvSpPr>
        <p:spPr>
          <a:xfrm flipH="1">
            <a:off x="3271397" y="1015425"/>
            <a:ext cx="5158200" cy="1995900"/>
          </a:xfrm>
          <a:prstGeom prst="rect">
            <a:avLst/>
          </a:prstGeom>
        </p:spPr>
        <p:txBody>
          <a:bodyPr spcFirstLastPara="1" wrap="square" lIns="91425" tIns="91425" rIns="91425" bIns="91425" anchor="b" anchorCtr="0">
            <a:noAutofit/>
          </a:bodyPr>
          <a:lstStyle/>
          <a:p>
            <a:r>
              <a:rPr lang="en-GB" dirty="0"/>
              <a:t>United Nations Day</a:t>
            </a:r>
            <a:br>
              <a:rPr lang="en-GB" dirty="0"/>
            </a:br>
            <a:endParaRPr dirty="0"/>
          </a:p>
        </p:txBody>
      </p:sp>
      <p:sp>
        <p:nvSpPr>
          <p:cNvPr id="1463" name="Google Shape;1463;p44"/>
          <p:cNvSpPr txBox="1">
            <a:spLocks noGrp="1"/>
          </p:cNvSpPr>
          <p:nvPr>
            <p:ph type="subTitle" idx="1"/>
          </p:nvPr>
        </p:nvSpPr>
        <p:spPr>
          <a:xfrm flipH="1">
            <a:off x="3895310" y="1900980"/>
            <a:ext cx="4277700" cy="670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panose="020B0604020202020204"/>
              <a:buNone/>
            </a:pPr>
            <a:r>
              <a:rPr lang="hr-HR" sz="1200" dirty="0"/>
              <a:t>4.a</a:t>
            </a:r>
            <a:endParaRPr sz="1200" dirty="0"/>
          </a:p>
          <a:p>
            <a:pPr marL="0" lvl="0" indent="0" algn="r" rtl="0">
              <a:spcBef>
                <a:spcPts val="0"/>
              </a:spcBef>
              <a:spcAft>
                <a:spcPts val="0"/>
              </a:spcAft>
              <a:buNone/>
            </a:pPr>
            <a:endParaRPr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0990" y="2185035"/>
            <a:ext cx="5208905" cy="2349500"/>
          </a:xfrm>
        </p:spPr>
        <p:txBody>
          <a:bodyPr/>
          <a:lstStyle/>
          <a:p>
            <a:pPr algn="l">
              <a:buFont typeface="Arial" panose="020B0604020202020204" pitchFamily="34" charset="0"/>
              <a:buChar char="•"/>
            </a:pPr>
            <a:r>
              <a:rPr lang="hr-HR" noProof="0" dirty="0" err="1">
                <a:sym typeface="+mn-ea"/>
              </a:rPr>
              <a:t>Settles</a:t>
            </a:r>
            <a:r>
              <a:rPr lang="hr-HR" noProof="0" dirty="0">
                <a:sym typeface="+mn-ea"/>
              </a:rPr>
              <a:t> </a:t>
            </a:r>
            <a:r>
              <a:rPr lang="hr-HR" noProof="0" dirty="0" err="1">
                <a:sym typeface="+mn-ea"/>
              </a:rPr>
              <a:t>legal</a:t>
            </a:r>
            <a:r>
              <a:rPr lang="hr-HR" noProof="0" dirty="0">
                <a:sym typeface="+mn-ea"/>
              </a:rPr>
              <a:t> </a:t>
            </a:r>
            <a:r>
              <a:rPr lang="hr-HR" noProof="0" dirty="0" err="1">
                <a:sym typeface="+mn-ea"/>
              </a:rPr>
              <a:t>disputes</a:t>
            </a:r>
            <a:r>
              <a:rPr lang="hr-HR" noProof="0" dirty="0">
                <a:sym typeface="+mn-ea"/>
              </a:rPr>
              <a:t> </a:t>
            </a:r>
            <a:r>
              <a:rPr lang="hr-HR" noProof="0" dirty="0" err="1">
                <a:sym typeface="+mn-ea"/>
              </a:rPr>
              <a:t>between</a:t>
            </a:r>
            <a:r>
              <a:rPr lang="hr-HR" noProof="0" dirty="0">
                <a:sym typeface="+mn-ea"/>
              </a:rPr>
              <a:t> </a:t>
            </a:r>
            <a:r>
              <a:rPr lang="hr-HR" noProof="0" dirty="0" err="1">
                <a:sym typeface="+mn-ea"/>
              </a:rPr>
              <a:t>states</a:t>
            </a:r>
            <a:r>
              <a:rPr lang="hr-HR" noProof="0" dirty="0">
                <a:sym typeface="+mn-ea"/>
              </a:rPr>
              <a:t> </a:t>
            </a:r>
            <a:r>
              <a:rPr lang="hr-HR" noProof="0" dirty="0" err="1">
                <a:sym typeface="+mn-ea"/>
              </a:rPr>
              <a:t>peacefully</a:t>
            </a:r>
            <a:endParaRPr lang="hr-HR" noProof="0" dirty="0"/>
          </a:p>
          <a:p>
            <a:pPr algn="l">
              <a:buFont typeface="Arial" panose="020B0604020202020204" pitchFamily="34" charset="0"/>
              <a:buChar char="•"/>
            </a:pPr>
            <a:r>
              <a:rPr lang="hr-HR" dirty="0" err="1">
                <a:sym typeface="+mn-ea"/>
              </a:rPr>
              <a:t>Interprets</a:t>
            </a:r>
            <a:r>
              <a:rPr lang="hr-HR" dirty="0">
                <a:sym typeface="+mn-ea"/>
              </a:rPr>
              <a:t> </a:t>
            </a:r>
            <a:r>
              <a:rPr lang="hr-HR" dirty="0" err="1">
                <a:sym typeface="+mn-ea"/>
              </a:rPr>
              <a:t>international</a:t>
            </a:r>
            <a:r>
              <a:rPr lang="hr-HR" dirty="0">
                <a:sym typeface="+mn-ea"/>
              </a:rPr>
              <a:t> </a:t>
            </a:r>
            <a:r>
              <a:rPr lang="hr-HR" dirty="0" err="1">
                <a:sym typeface="+mn-ea"/>
              </a:rPr>
              <a:t>law</a:t>
            </a:r>
            <a:r>
              <a:rPr lang="hr-HR" dirty="0">
                <a:sym typeface="+mn-ea"/>
              </a:rPr>
              <a:t> </a:t>
            </a:r>
            <a:r>
              <a:rPr lang="hr-HR" dirty="0" err="1">
                <a:sym typeface="+mn-ea"/>
              </a:rPr>
              <a:t>and</a:t>
            </a:r>
            <a:r>
              <a:rPr lang="hr-HR" dirty="0">
                <a:sym typeface="+mn-ea"/>
              </a:rPr>
              <a:t> </a:t>
            </a:r>
            <a:r>
              <a:rPr lang="hr-HR" dirty="0" err="1">
                <a:sym typeface="+mn-ea"/>
              </a:rPr>
              <a:t>treaties</a:t>
            </a:r>
            <a:endParaRPr lang="hr-HR" dirty="0"/>
          </a:p>
          <a:p>
            <a:pPr algn="l">
              <a:buFont typeface="Arial" panose="020B0604020202020204" pitchFamily="34" charset="0"/>
              <a:buChar char="•"/>
            </a:pPr>
            <a:r>
              <a:rPr lang="hr-HR" noProof="0" dirty="0" err="1">
                <a:sym typeface="+mn-ea"/>
              </a:rPr>
              <a:t>Gives</a:t>
            </a:r>
            <a:r>
              <a:rPr lang="hr-HR" noProof="0" dirty="0">
                <a:sym typeface="+mn-ea"/>
              </a:rPr>
              <a:t> </a:t>
            </a:r>
            <a:r>
              <a:rPr lang="hr-HR" noProof="0" dirty="0" err="1">
                <a:sym typeface="+mn-ea"/>
              </a:rPr>
              <a:t>advisory</a:t>
            </a:r>
            <a:r>
              <a:rPr lang="hr-HR" noProof="0" dirty="0">
                <a:sym typeface="+mn-ea"/>
              </a:rPr>
              <a:t> </a:t>
            </a:r>
            <a:r>
              <a:rPr lang="hr-HR" noProof="0" dirty="0" err="1">
                <a:sym typeface="+mn-ea"/>
              </a:rPr>
              <a:t>opinions</a:t>
            </a:r>
            <a:r>
              <a:rPr lang="hr-HR" noProof="0" dirty="0">
                <a:sym typeface="+mn-ea"/>
              </a:rPr>
              <a:t> to UN </a:t>
            </a:r>
            <a:r>
              <a:rPr lang="hr-HR" noProof="0" dirty="0" err="1">
                <a:sym typeface="+mn-ea"/>
              </a:rPr>
              <a:t>organs</a:t>
            </a:r>
            <a:r>
              <a:rPr lang="hr-HR" noProof="0" dirty="0">
                <a:sym typeface="+mn-ea"/>
              </a:rPr>
              <a:t> </a:t>
            </a:r>
            <a:r>
              <a:rPr lang="hr-HR" noProof="0" dirty="0" err="1">
                <a:sym typeface="+mn-ea"/>
              </a:rPr>
              <a:t>and</a:t>
            </a:r>
            <a:r>
              <a:rPr lang="hr-HR" noProof="0" dirty="0">
                <a:sym typeface="+mn-ea"/>
              </a:rPr>
              <a:t> </a:t>
            </a:r>
            <a:r>
              <a:rPr lang="hr-HR" noProof="0" dirty="0" err="1">
                <a:sym typeface="+mn-ea"/>
              </a:rPr>
              <a:t>agencies</a:t>
            </a:r>
            <a:endParaRPr lang="hr-HR" noProof="0" dirty="0"/>
          </a:p>
          <a:p>
            <a:pPr algn="l">
              <a:buFont typeface="Arial" panose="020B0604020202020204" pitchFamily="34" charset="0"/>
              <a:buChar char="•"/>
            </a:pPr>
            <a:r>
              <a:rPr lang="hr-HR" dirty="0" err="1">
                <a:sym typeface="+mn-ea"/>
              </a:rPr>
              <a:t>Helps</a:t>
            </a:r>
            <a:r>
              <a:rPr lang="hr-HR" dirty="0">
                <a:sym typeface="+mn-ea"/>
              </a:rPr>
              <a:t> </a:t>
            </a:r>
            <a:r>
              <a:rPr lang="hr-HR" dirty="0" err="1">
                <a:sym typeface="+mn-ea"/>
              </a:rPr>
              <a:t>prevent</a:t>
            </a:r>
            <a:r>
              <a:rPr lang="hr-HR" dirty="0">
                <a:sym typeface="+mn-ea"/>
              </a:rPr>
              <a:t> </a:t>
            </a:r>
            <a:r>
              <a:rPr lang="hr-HR" dirty="0" err="1">
                <a:sym typeface="+mn-ea"/>
              </a:rPr>
              <a:t>conflicts</a:t>
            </a:r>
            <a:r>
              <a:rPr lang="hr-HR" dirty="0">
                <a:sym typeface="+mn-ea"/>
              </a:rPr>
              <a:t> </a:t>
            </a:r>
            <a:r>
              <a:rPr lang="hr-HR" dirty="0" err="1">
                <a:sym typeface="+mn-ea"/>
              </a:rPr>
              <a:t>between</a:t>
            </a:r>
            <a:r>
              <a:rPr lang="hr-HR" dirty="0">
                <a:sym typeface="+mn-ea"/>
              </a:rPr>
              <a:t> </a:t>
            </a:r>
            <a:r>
              <a:rPr lang="hr-HR" dirty="0" err="1">
                <a:sym typeface="+mn-ea"/>
              </a:rPr>
              <a:t>countries</a:t>
            </a:r>
            <a:endParaRPr lang="hr-HR" dirty="0"/>
          </a:p>
          <a:p>
            <a:pPr algn="l">
              <a:buFont typeface="Arial" panose="020B0604020202020204" pitchFamily="34" charset="0"/>
              <a:buChar char="•"/>
            </a:pPr>
            <a:r>
              <a:rPr lang="hr-HR" noProof="0" dirty="0" err="1">
                <a:sym typeface="+mn-ea"/>
              </a:rPr>
              <a:t>Promotes</a:t>
            </a:r>
            <a:r>
              <a:rPr lang="hr-HR" noProof="0" dirty="0">
                <a:sym typeface="+mn-ea"/>
              </a:rPr>
              <a:t> </a:t>
            </a:r>
            <a:r>
              <a:rPr lang="hr-HR" noProof="0" dirty="0" err="1">
                <a:sym typeface="+mn-ea"/>
              </a:rPr>
              <a:t>justice</a:t>
            </a:r>
            <a:r>
              <a:rPr lang="hr-HR" noProof="0" dirty="0">
                <a:sym typeface="+mn-ea"/>
              </a:rPr>
              <a:t> </a:t>
            </a:r>
            <a:r>
              <a:rPr lang="hr-HR" noProof="0" dirty="0" err="1">
                <a:sym typeface="+mn-ea"/>
              </a:rPr>
              <a:t>and</a:t>
            </a:r>
            <a:r>
              <a:rPr lang="hr-HR" noProof="0" dirty="0">
                <a:sym typeface="+mn-ea"/>
              </a:rPr>
              <a:t> </a:t>
            </a:r>
            <a:r>
              <a:rPr lang="hr-HR" noProof="0" dirty="0" err="1">
                <a:sym typeface="+mn-ea"/>
              </a:rPr>
              <a:t>respect</a:t>
            </a:r>
            <a:r>
              <a:rPr lang="hr-HR" noProof="0" dirty="0">
                <a:sym typeface="+mn-ea"/>
              </a:rPr>
              <a:t> for </a:t>
            </a:r>
            <a:r>
              <a:rPr lang="hr-HR" noProof="0" dirty="0" err="1">
                <a:sym typeface="+mn-ea"/>
              </a:rPr>
              <a:t>international</a:t>
            </a:r>
            <a:r>
              <a:rPr lang="hr-HR" noProof="0" dirty="0">
                <a:sym typeface="+mn-ea"/>
              </a:rPr>
              <a:t> </a:t>
            </a:r>
            <a:r>
              <a:rPr lang="hr-HR" noProof="0" dirty="0" err="1">
                <a:sym typeface="+mn-ea"/>
              </a:rPr>
              <a:t>law</a:t>
            </a:r>
            <a:endParaRPr lang="hr-HR" noProof="0" dirty="0"/>
          </a:p>
          <a:p>
            <a:pPr algn="l">
              <a:buFont typeface="Arial" panose="020B0604020202020204" pitchFamily="34" charset="0"/>
              <a:buChar char="•"/>
            </a:pPr>
            <a:r>
              <a:rPr lang="hr-HR" dirty="0" err="1">
                <a:sym typeface="+mn-ea"/>
              </a:rPr>
              <a:t>Contributes</a:t>
            </a:r>
            <a:r>
              <a:rPr lang="hr-HR" dirty="0">
                <a:sym typeface="+mn-ea"/>
              </a:rPr>
              <a:t> to global </a:t>
            </a:r>
            <a:r>
              <a:rPr lang="hr-HR" dirty="0" err="1">
                <a:sym typeface="+mn-ea"/>
              </a:rPr>
              <a:t>peace</a:t>
            </a:r>
            <a:r>
              <a:rPr lang="hr-HR" dirty="0">
                <a:sym typeface="+mn-ea"/>
              </a:rPr>
              <a:t> </a:t>
            </a:r>
            <a:r>
              <a:rPr lang="hr-HR" dirty="0" err="1">
                <a:sym typeface="+mn-ea"/>
              </a:rPr>
              <a:t>and</a:t>
            </a:r>
            <a:r>
              <a:rPr lang="hr-HR" dirty="0">
                <a:sym typeface="+mn-ea"/>
              </a:rPr>
              <a:t> </a:t>
            </a:r>
            <a:r>
              <a:rPr lang="hr-HR" dirty="0" err="1">
                <a:sym typeface="+mn-ea"/>
              </a:rPr>
              <a:t>security</a:t>
            </a:r>
            <a:endParaRPr lang="en-US"/>
          </a:p>
        </p:txBody>
      </p:sp>
      <p:sp>
        <p:nvSpPr>
          <p:cNvPr id="4" name="Title 3"/>
          <p:cNvSpPr>
            <a:spLocks noGrp="1"/>
          </p:cNvSpPr>
          <p:nvPr>
            <p:ph type="title" idx="2"/>
          </p:nvPr>
        </p:nvSpPr>
        <p:spPr>
          <a:xfrm>
            <a:off x="1550670" y="1349375"/>
            <a:ext cx="2708910" cy="835660"/>
          </a:xfrm>
        </p:spPr>
        <p:txBody>
          <a:bodyPr/>
          <a:lstStyle/>
          <a:p>
            <a:r>
              <a:rPr lang="hr-HR" altLang="en-US" sz="1600"/>
              <a:t>The International Court of Justice</a:t>
            </a:r>
          </a:p>
        </p:txBody>
      </p:sp>
      <p:sp>
        <p:nvSpPr>
          <p:cNvPr id="5" name="Title 4"/>
          <p:cNvSpPr>
            <a:spLocks noGrp="1"/>
          </p:cNvSpPr>
          <p:nvPr>
            <p:ph type="ctrTitle" idx="3"/>
          </p:nvPr>
        </p:nvSpPr>
        <p:spPr>
          <a:xfrm>
            <a:off x="2141220" y="219710"/>
            <a:ext cx="4319270" cy="793115"/>
          </a:xfrm>
        </p:spPr>
        <p:txBody>
          <a:bodyPr/>
          <a:lstStyle/>
          <a:p>
            <a:r>
              <a:rPr lang="hr-HR" altLang="en-US"/>
              <a:t>What is the role of the International  Court of Justice?</a:t>
            </a:r>
          </a:p>
        </p:txBody>
      </p:sp>
      <p:pic>
        <p:nvPicPr>
          <p:cNvPr id="8" name="Picture 7"/>
          <p:cNvPicPr>
            <a:picLocks noChangeAspect="1"/>
          </p:cNvPicPr>
          <p:nvPr/>
        </p:nvPicPr>
        <p:blipFill>
          <a:blip r:embed="rId2"/>
          <a:srcRect t="11417" b="17660"/>
          <a:stretch>
            <a:fillRect/>
          </a:stretch>
        </p:blipFill>
        <p:spPr>
          <a:xfrm>
            <a:off x="5393690" y="3068320"/>
            <a:ext cx="2718435" cy="201231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61410" y="1718945"/>
            <a:ext cx="4634230" cy="2866390"/>
          </a:xfrm>
        </p:spPr>
        <p:txBody>
          <a:bodyPr/>
          <a:lstStyle/>
          <a:p>
            <a:pPr marL="285750" indent="-285750" algn="l">
              <a:buFont typeface="Arial" panose="020B0604020202020204" pitchFamily="34" charset="0"/>
              <a:buChar char="•"/>
            </a:pPr>
            <a:r>
              <a:rPr lang="hr-HR" dirty="0" err="1">
                <a:sym typeface="+mn-ea"/>
              </a:rPr>
              <a:t>The</a:t>
            </a:r>
            <a:r>
              <a:rPr lang="hr-HR" dirty="0">
                <a:sym typeface="+mn-ea"/>
              </a:rPr>
              <a:t> UN </a:t>
            </a:r>
            <a:r>
              <a:rPr lang="hr-HR" dirty="0" err="1">
                <a:sym typeface="+mn-ea"/>
              </a:rPr>
              <a:t>plays</a:t>
            </a:r>
            <a:r>
              <a:rPr lang="hr-HR" dirty="0">
                <a:sym typeface="+mn-ea"/>
              </a:rPr>
              <a:t> a </a:t>
            </a:r>
            <a:r>
              <a:rPr lang="hr-HR" dirty="0" err="1">
                <a:sym typeface="+mn-ea"/>
              </a:rPr>
              <a:t>crucial</a:t>
            </a:r>
            <a:r>
              <a:rPr lang="hr-HR" dirty="0">
                <a:sym typeface="+mn-ea"/>
              </a:rPr>
              <a:t> role </a:t>
            </a:r>
            <a:r>
              <a:rPr lang="hr-HR" dirty="0" err="1">
                <a:sym typeface="+mn-ea"/>
              </a:rPr>
              <a:t>in</a:t>
            </a:r>
            <a:r>
              <a:rPr lang="hr-HR" dirty="0">
                <a:sym typeface="+mn-ea"/>
              </a:rPr>
              <a:t> </a:t>
            </a:r>
            <a:r>
              <a:rPr lang="hr-HR" dirty="0" err="1">
                <a:sym typeface="+mn-ea"/>
              </a:rPr>
              <a:t>maintaining</a:t>
            </a:r>
            <a:r>
              <a:rPr lang="hr-HR" dirty="0">
                <a:sym typeface="+mn-ea"/>
              </a:rPr>
              <a:t> </a:t>
            </a:r>
            <a:r>
              <a:rPr lang="hr-HR" dirty="0" err="1">
                <a:sym typeface="+mn-ea"/>
              </a:rPr>
              <a:t>international</a:t>
            </a:r>
            <a:r>
              <a:rPr lang="hr-HR" dirty="0">
                <a:sym typeface="+mn-ea"/>
              </a:rPr>
              <a:t> </a:t>
            </a:r>
            <a:r>
              <a:rPr lang="hr-HR" dirty="0" err="1">
                <a:sym typeface="+mn-ea"/>
              </a:rPr>
              <a:t>peace</a:t>
            </a:r>
            <a:r>
              <a:rPr lang="hr-HR" dirty="0">
                <a:sym typeface="+mn-ea"/>
              </a:rPr>
              <a:t> </a:t>
            </a:r>
            <a:r>
              <a:rPr lang="hr-HR" dirty="0" err="1">
                <a:sym typeface="+mn-ea"/>
              </a:rPr>
              <a:t>and</a:t>
            </a:r>
            <a:r>
              <a:rPr lang="hr-HR" dirty="0">
                <a:sym typeface="+mn-ea"/>
              </a:rPr>
              <a:t> </a:t>
            </a:r>
            <a:r>
              <a:rPr lang="hr-HR" dirty="0" err="1">
                <a:sym typeface="+mn-ea"/>
              </a:rPr>
              <a:t>security</a:t>
            </a:r>
            <a:r>
              <a:rPr lang="hr-HR" dirty="0">
                <a:sym typeface="+mn-ea"/>
              </a:rPr>
              <a:t>.</a:t>
            </a:r>
            <a:endParaRPr lang="hr-HR" dirty="0"/>
          </a:p>
          <a:p>
            <a:pPr marL="285750" indent="-285750" algn="l">
              <a:buFont typeface="Arial" panose="020B0604020202020204" pitchFamily="34" charset="0"/>
              <a:buChar char="•"/>
            </a:pPr>
            <a:r>
              <a:rPr lang="hr-HR" noProof="0" dirty="0" err="1">
                <a:sym typeface="+mn-ea"/>
              </a:rPr>
              <a:t>Through</a:t>
            </a:r>
            <a:r>
              <a:rPr lang="hr-HR" noProof="0" dirty="0">
                <a:sym typeface="+mn-ea"/>
              </a:rPr>
              <a:t> </a:t>
            </a:r>
            <a:r>
              <a:rPr lang="hr-HR" noProof="0" dirty="0" err="1">
                <a:sym typeface="+mn-ea"/>
              </a:rPr>
              <a:t>cooperation</a:t>
            </a:r>
            <a:r>
              <a:rPr lang="hr-HR" noProof="0" dirty="0">
                <a:sym typeface="+mn-ea"/>
              </a:rPr>
              <a:t> </a:t>
            </a:r>
            <a:r>
              <a:rPr lang="hr-HR" noProof="0" dirty="0" err="1">
                <a:sym typeface="+mn-ea"/>
              </a:rPr>
              <a:t>between</a:t>
            </a:r>
            <a:r>
              <a:rPr lang="hr-HR" noProof="0" dirty="0">
                <a:sym typeface="+mn-ea"/>
              </a:rPr>
              <a:t> </a:t>
            </a:r>
            <a:r>
              <a:rPr lang="hr-HR" noProof="0" dirty="0" err="1">
                <a:sym typeface="+mn-ea"/>
              </a:rPr>
              <a:t>its</a:t>
            </a:r>
            <a:r>
              <a:rPr lang="hr-HR" noProof="0" dirty="0">
                <a:sym typeface="+mn-ea"/>
              </a:rPr>
              <a:t> </a:t>
            </a:r>
            <a:r>
              <a:rPr lang="hr-HR" noProof="0" dirty="0" err="1">
                <a:sym typeface="+mn-ea"/>
              </a:rPr>
              <a:t>main</a:t>
            </a:r>
            <a:r>
              <a:rPr lang="hr-HR" noProof="0" dirty="0">
                <a:sym typeface="+mn-ea"/>
              </a:rPr>
              <a:t> </a:t>
            </a:r>
            <a:r>
              <a:rPr lang="hr-HR" noProof="0" dirty="0" err="1">
                <a:sym typeface="+mn-ea"/>
              </a:rPr>
              <a:t>organs</a:t>
            </a:r>
            <a:r>
              <a:rPr lang="hr-HR" noProof="0" dirty="0">
                <a:sym typeface="+mn-ea"/>
              </a:rPr>
              <a:t>, </a:t>
            </a:r>
            <a:r>
              <a:rPr lang="hr-HR" noProof="0" dirty="0" err="1">
                <a:sym typeface="+mn-ea"/>
              </a:rPr>
              <a:t>the</a:t>
            </a:r>
            <a:r>
              <a:rPr lang="hr-HR" noProof="0" dirty="0">
                <a:sym typeface="+mn-ea"/>
              </a:rPr>
              <a:t> UN </a:t>
            </a:r>
            <a:r>
              <a:rPr lang="hr-HR" noProof="0" dirty="0" err="1">
                <a:sym typeface="+mn-ea"/>
              </a:rPr>
              <a:t>helps</a:t>
            </a:r>
            <a:r>
              <a:rPr lang="hr-HR" noProof="0" dirty="0">
                <a:sym typeface="+mn-ea"/>
              </a:rPr>
              <a:t> </a:t>
            </a:r>
            <a:r>
              <a:rPr lang="hr-HR" noProof="0" dirty="0" err="1">
                <a:sym typeface="+mn-ea"/>
              </a:rPr>
              <a:t>resolve</a:t>
            </a:r>
            <a:r>
              <a:rPr lang="hr-HR" noProof="0" dirty="0">
                <a:sym typeface="+mn-ea"/>
              </a:rPr>
              <a:t> </a:t>
            </a:r>
            <a:r>
              <a:rPr lang="hr-HR" noProof="0" dirty="0" err="1">
                <a:sym typeface="+mn-ea"/>
              </a:rPr>
              <a:t>conflicts</a:t>
            </a:r>
            <a:r>
              <a:rPr lang="hr-HR" noProof="0" dirty="0">
                <a:sym typeface="+mn-ea"/>
              </a:rPr>
              <a:t>, </a:t>
            </a:r>
            <a:r>
              <a:rPr lang="hr-HR" noProof="0" dirty="0" err="1">
                <a:sym typeface="+mn-ea"/>
              </a:rPr>
              <a:t>protect</a:t>
            </a:r>
            <a:r>
              <a:rPr lang="hr-HR" noProof="0" dirty="0">
                <a:sym typeface="+mn-ea"/>
              </a:rPr>
              <a:t> human </a:t>
            </a:r>
            <a:r>
              <a:rPr lang="hr-HR" noProof="0" dirty="0" err="1">
                <a:sym typeface="+mn-ea"/>
              </a:rPr>
              <a:t>rights</a:t>
            </a:r>
            <a:r>
              <a:rPr lang="hr-HR" noProof="0" dirty="0">
                <a:sym typeface="+mn-ea"/>
              </a:rPr>
              <a:t>, </a:t>
            </a:r>
            <a:r>
              <a:rPr lang="hr-HR" noProof="0" dirty="0" err="1">
                <a:sym typeface="+mn-ea"/>
              </a:rPr>
              <a:t>promote</a:t>
            </a:r>
            <a:r>
              <a:rPr lang="hr-HR" noProof="0" dirty="0">
                <a:sym typeface="+mn-ea"/>
              </a:rPr>
              <a:t> </a:t>
            </a:r>
            <a:r>
              <a:rPr lang="hr-HR" noProof="0" dirty="0" err="1">
                <a:sym typeface="+mn-ea"/>
              </a:rPr>
              <a:t>justice</a:t>
            </a:r>
            <a:r>
              <a:rPr lang="hr-HR" noProof="0" dirty="0">
                <a:sym typeface="+mn-ea"/>
              </a:rPr>
              <a:t> </a:t>
            </a:r>
            <a:r>
              <a:rPr lang="hr-HR" noProof="0" dirty="0" err="1">
                <a:sym typeface="+mn-ea"/>
              </a:rPr>
              <a:t>and</a:t>
            </a:r>
            <a:r>
              <a:rPr lang="hr-HR" noProof="0" dirty="0">
                <a:sym typeface="+mn-ea"/>
              </a:rPr>
              <a:t> </a:t>
            </a:r>
            <a:r>
              <a:rPr lang="hr-HR" noProof="0" dirty="0" err="1">
                <a:sym typeface="+mn-ea"/>
              </a:rPr>
              <a:t>support</a:t>
            </a:r>
            <a:r>
              <a:rPr lang="hr-HR" noProof="0" dirty="0">
                <a:sym typeface="+mn-ea"/>
              </a:rPr>
              <a:t> global development.</a:t>
            </a:r>
            <a:endParaRPr lang="hr-HR" noProof="0" dirty="0"/>
          </a:p>
          <a:p>
            <a:pPr marL="285750" indent="-285750" algn="l">
              <a:buFont typeface="Arial" panose="020B0604020202020204" pitchFamily="34" charset="0"/>
              <a:buChar char="•"/>
            </a:pPr>
            <a:r>
              <a:rPr lang="hr-HR" dirty="0" err="1">
                <a:sym typeface="+mn-ea"/>
              </a:rPr>
              <a:t>By</a:t>
            </a:r>
            <a:r>
              <a:rPr lang="hr-HR" dirty="0">
                <a:sym typeface="+mn-ea"/>
              </a:rPr>
              <a:t> </a:t>
            </a:r>
            <a:r>
              <a:rPr lang="hr-HR" dirty="0" err="1">
                <a:sym typeface="+mn-ea"/>
              </a:rPr>
              <a:t>working</a:t>
            </a:r>
            <a:r>
              <a:rPr lang="hr-HR" dirty="0">
                <a:sym typeface="+mn-ea"/>
              </a:rPr>
              <a:t> </a:t>
            </a:r>
            <a:r>
              <a:rPr lang="hr-HR" dirty="0" err="1">
                <a:sym typeface="+mn-ea"/>
              </a:rPr>
              <a:t>together</a:t>
            </a:r>
            <a:r>
              <a:rPr lang="hr-HR" dirty="0">
                <a:sym typeface="+mn-ea"/>
              </a:rPr>
              <a:t>, </a:t>
            </a:r>
            <a:r>
              <a:rPr lang="hr-HR" dirty="0" err="1">
                <a:sym typeface="+mn-ea"/>
              </a:rPr>
              <a:t>these</a:t>
            </a:r>
            <a:r>
              <a:rPr lang="hr-HR" dirty="0">
                <a:sym typeface="+mn-ea"/>
              </a:rPr>
              <a:t> </a:t>
            </a:r>
            <a:r>
              <a:rPr lang="hr-HR" dirty="0" err="1">
                <a:sym typeface="+mn-ea"/>
              </a:rPr>
              <a:t>organs</a:t>
            </a:r>
            <a:r>
              <a:rPr lang="hr-HR" dirty="0">
                <a:sym typeface="+mn-ea"/>
              </a:rPr>
              <a:t> </a:t>
            </a:r>
            <a:r>
              <a:rPr lang="hr-HR" dirty="0" err="1">
                <a:sym typeface="+mn-ea"/>
              </a:rPr>
              <a:t>contribute</a:t>
            </a:r>
            <a:r>
              <a:rPr lang="hr-HR" dirty="0">
                <a:sym typeface="+mn-ea"/>
              </a:rPr>
              <a:t> to a </a:t>
            </a:r>
            <a:r>
              <a:rPr lang="hr-HR" dirty="0" err="1">
                <a:sym typeface="+mn-ea"/>
              </a:rPr>
              <a:t>safer</a:t>
            </a:r>
            <a:r>
              <a:rPr lang="hr-HR" dirty="0">
                <a:sym typeface="+mn-ea"/>
              </a:rPr>
              <a:t> </a:t>
            </a:r>
            <a:r>
              <a:rPr lang="hr-HR" dirty="0" err="1">
                <a:sym typeface="+mn-ea"/>
              </a:rPr>
              <a:t>and</a:t>
            </a:r>
            <a:r>
              <a:rPr lang="hr-HR" dirty="0">
                <a:sym typeface="+mn-ea"/>
              </a:rPr>
              <a:t> more </a:t>
            </a:r>
            <a:r>
              <a:rPr lang="hr-HR" dirty="0" err="1">
                <a:sym typeface="+mn-ea"/>
              </a:rPr>
              <a:t>peaceful</a:t>
            </a:r>
            <a:r>
              <a:rPr lang="hr-HR" dirty="0">
                <a:sym typeface="+mn-ea"/>
              </a:rPr>
              <a:t> </a:t>
            </a:r>
            <a:r>
              <a:rPr lang="hr-HR" dirty="0" err="1">
                <a:sym typeface="+mn-ea"/>
              </a:rPr>
              <a:t>world</a:t>
            </a:r>
            <a:r>
              <a:rPr lang="hr-HR" dirty="0">
                <a:sym typeface="+mn-ea"/>
              </a:rPr>
              <a:t> for </a:t>
            </a:r>
            <a:r>
              <a:rPr lang="hr-HR" dirty="0" err="1">
                <a:sym typeface="+mn-ea"/>
              </a:rPr>
              <a:t>everyone</a:t>
            </a:r>
            <a:endParaRPr lang="en-US"/>
          </a:p>
        </p:txBody>
      </p:sp>
      <p:sp>
        <p:nvSpPr>
          <p:cNvPr id="5" name="Title 4"/>
          <p:cNvSpPr>
            <a:spLocks noGrp="1"/>
          </p:cNvSpPr>
          <p:nvPr>
            <p:ph type="ctrTitle" idx="3"/>
          </p:nvPr>
        </p:nvSpPr>
        <p:spPr>
          <a:xfrm>
            <a:off x="1630045" y="701040"/>
            <a:ext cx="5156200" cy="508000"/>
          </a:xfrm>
        </p:spPr>
        <p:txBody>
          <a:bodyPr/>
          <a:lstStyle/>
          <a:p>
            <a:r>
              <a:rPr lang="hr-HR" altLang="en-US"/>
              <a:t>Why is cooperation between UN organs important?</a:t>
            </a:r>
          </a:p>
        </p:txBody>
      </p:sp>
      <p:pic>
        <p:nvPicPr>
          <p:cNvPr id="7" name="Picture 6"/>
          <p:cNvPicPr>
            <a:picLocks noChangeAspect="1"/>
          </p:cNvPicPr>
          <p:nvPr/>
        </p:nvPicPr>
        <p:blipFill>
          <a:blip r:embed="rId2"/>
          <a:srcRect r="2712" b="1"/>
          <a:stretch>
            <a:fillRect/>
          </a:stretch>
        </p:blipFill>
        <p:spPr>
          <a:xfrm>
            <a:off x="156210" y="2402840"/>
            <a:ext cx="3375025" cy="2393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7370" y="1917700"/>
            <a:ext cx="4865370" cy="2487295"/>
          </a:xfrm>
        </p:spPr>
        <p:txBody>
          <a:bodyPr/>
          <a:lstStyle/>
          <a:p>
            <a:pPr algn="l">
              <a:buFont typeface="Arial" panose="020B0604020202020204" pitchFamily="34" charset="0"/>
              <a:buChar char="•"/>
            </a:pPr>
            <a:r>
              <a:rPr lang="hr-HR">
                <a:solidFill>
                  <a:schemeClr val="tx1"/>
                </a:solidFill>
                <a:sym typeface="+mn-ea"/>
              </a:rPr>
              <a:t>Human rights are basic rights and freedoms that belong to every person, regardless of nationality, race, gender, religion, or beliefs</a:t>
            </a:r>
            <a:endParaRPr lang="hr-HR">
              <a:solidFill>
                <a:schemeClr val="tx1"/>
              </a:solidFill>
            </a:endParaRPr>
          </a:p>
          <a:p>
            <a:pPr algn="l">
              <a:buFont typeface="Arial" panose="020B0604020202020204" pitchFamily="34" charset="0"/>
              <a:buChar char="•"/>
            </a:pPr>
            <a:r>
              <a:rPr lang="hr-HR">
                <a:solidFill>
                  <a:schemeClr val="tx1"/>
                </a:solidFill>
                <a:sym typeface="+mn-ea"/>
              </a:rPr>
              <a:t>They are essential because they protect himan dignity, freedom, and equality, and help create fair and peaceful societies</a:t>
            </a:r>
            <a:endParaRPr lang="hr-HR">
              <a:solidFill>
                <a:schemeClr val="tx1"/>
              </a:solidFill>
            </a:endParaRPr>
          </a:p>
          <a:p>
            <a:pPr marL="0" indent="0" algn="l">
              <a:buNone/>
            </a:pPr>
            <a:endParaRPr lang="hr-HR">
              <a:solidFill>
                <a:schemeClr val="tx1"/>
              </a:solidFill>
            </a:endParaRPr>
          </a:p>
        </p:txBody>
      </p:sp>
      <p:sp>
        <p:nvSpPr>
          <p:cNvPr id="5" name="Title 4"/>
          <p:cNvSpPr>
            <a:spLocks noGrp="1"/>
          </p:cNvSpPr>
          <p:nvPr>
            <p:ph type="ctrTitle" idx="3"/>
          </p:nvPr>
        </p:nvSpPr>
        <p:spPr>
          <a:xfrm>
            <a:off x="2467610" y="559435"/>
            <a:ext cx="3963670" cy="642620"/>
          </a:xfrm>
        </p:spPr>
        <p:txBody>
          <a:bodyPr/>
          <a:lstStyle/>
          <a:p>
            <a:r>
              <a:rPr lang="hr-HR">
                <a:solidFill>
                  <a:schemeClr val="accent3"/>
                </a:solidFill>
                <a:sym typeface="+mn-ea"/>
              </a:rPr>
              <a:t>What are human rights and why are they essential?</a:t>
            </a:r>
          </a:p>
        </p:txBody>
      </p:sp>
      <p:pic>
        <p:nvPicPr>
          <p:cNvPr id="1026" name="Picture 2" descr="What Are Human Rights – WHRPC"/>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00370" y="2186305"/>
            <a:ext cx="3147695" cy="19500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27475" y="2035810"/>
            <a:ext cx="4649470" cy="1800225"/>
          </a:xfrm>
        </p:spPr>
        <p:txBody>
          <a:bodyPr/>
          <a:lstStyle/>
          <a:p>
            <a:pPr algn="l">
              <a:buFont typeface="Arial" panose="020B0604020202020204" pitchFamily="34" charset="0"/>
              <a:buChar char="•"/>
            </a:pPr>
            <a:r>
              <a:rPr lang="hr-HR">
                <a:solidFill>
                  <a:schemeClr val="tx1"/>
                </a:solidFill>
                <a:sym typeface="+mn-ea"/>
              </a:rPr>
              <a:t>The Universal Declaration of Human Rights is a document adopted by the United Nations in 1948.</a:t>
            </a:r>
            <a:endParaRPr lang="hr-HR">
              <a:solidFill>
                <a:schemeClr val="tx1"/>
              </a:solidFill>
            </a:endParaRPr>
          </a:p>
          <a:p>
            <a:pPr algn="l">
              <a:buFont typeface="Arial" panose="020B0604020202020204" pitchFamily="34" charset="0"/>
              <a:buChar char="•"/>
            </a:pPr>
            <a:r>
              <a:rPr lang="hr-HR">
                <a:solidFill>
                  <a:schemeClr val="tx1"/>
                </a:solidFill>
                <a:sym typeface="+mn-ea"/>
              </a:rPr>
              <a:t>It was created after World War II to prevent future human rights auses and to set common standards of rights for all people</a:t>
            </a:r>
            <a:endParaRPr lang="hr-HR">
              <a:solidFill>
                <a:schemeClr val="tx1"/>
              </a:solidFill>
            </a:endParaRPr>
          </a:p>
          <a:p>
            <a:pPr marL="0" indent="0" algn="l">
              <a:buNone/>
            </a:pPr>
            <a:endParaRPr lang="hr-HR">
              <a:solidFill>
                <a:schemeClr val="tx1"/>
              </a:solidFill>
            </a:endParaRPr>
          </a:p>
        </p:txBody>
      </p:sp>
      <p:sp>
        <p:nvSpPr>
          <p:cNvPr id="5" name="Title 4"/>
          <p:cNvSpPr>
            <a:spLocks noGrp="1"/>
          </p:cNvSpPr>
          <p:nvPr>
            <p:ph type="ctrTitle" idx="3"/>
          </p:nvPr>
        </p:nvSpPr>
        <p:spPr>
          <a:xfrm>
            <a:off x="2378075" y="358775"/>
            <a:ext cx="5013325" cy="1114425"/>
          </a:xfrm>
        </p:spPr>
        <p:txBody>
          <a:bodyPr/>
          <a:lstStyle/>
          <a:p>
            <a:r>
              <a:rPr lang="hr-HR">
                <a:solidFill>
                  <a:schemeClr val="accent3"/>
                </a:solidFill>
                <a:sym typeface="+mn-ea"/>
              </a:rPr>
              <a:t>What is the Universal Declaration of Human Rights and why was it created?</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82345" y="1524000"/>
            <a:ext cx="2386330" cy="3214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0255" y="1926590"/>
            <a:ext cx="4773295" cy="2397760"/>
          </a:xfrm>
        </p:spPr>
        <p:txBody>
          <a:bodyPr/>
          <a:lstStyle/>
          <a:p>
            <a:pPr algn="l">
              <a:buFont typeface="Arial" panose="020B0604020202020204" pitchFamily="34" charset="0"/>
              <a:buChar char="•"/>
            </a:pPr>
            <a:r>
              <a:rPr lang="hr-HR" dirty="0">
                <a:sym typeface="+mn-ea"/>
              </a:rPr>
              <a:t>Monitoring </a:t>
            </a:r>
            <a:r>
              <a:rPr lang="hr-HR" dirty="0" err="1">
                <a:sym typeface="+mn-ea"/>
              </a:rPr>
              <a:t>and</a:t>
            </a:r>
            <a:r>
              <a:rPr lang="hr-HR" dirty="0">
                <a:sym typeface="+mn-ea"/>
              </a:rPr>
              <a:t> </a:t>
            </a:r>
            <a:r>
              <a:rPr lang="hr-HR" dirty="0" err="1">
                <a:sym typeface="+mn-ea"/>
              </a:rPr>
              <a:t>reporting</a:t>
            </a:r>
            <a:r>
              <a:rPr lang="hr-HR" dirty="0">
                <a:sym typeface="+mn-ea"/>
              </a:rPr>
              <a:t> </a:t>
            </a:r>
            <a:r>
              <a:rPr lang="hr-HR" dirty="0" err="1">
                <a:sym typeface="+mn-ea"/>
              </a:rPr>
              <a:t>abuses</a:t>
            </a:r>
            <a:endParaRPr lang="hr-HR" dirty="0"/>
          </a:p>
          <a:p>
            <a:pPr algn="l">
              <a:buFont typeface="Arial" panose="020B0604020202020204" pitchFamily="34" charset="0"/>
              <a:buChar char="•"/>
            </a:pPr>
            <a:r>
              <a:rPr lang="hr-HR" dirty="0" err="1">
                <a:sym typeface="+mn-ea"/>
              </a:rPr>
              <a:t>Sending</a:t>
            </a:r>
            <a:r>
              <a:rPr lang="hr-HR" dirty="0">
                <a:sym typeface="+mn-ea"/>
              </a:rPr>
              <a:t> </a:t>
            </a:r>
            <a:r>
              <a:rPr lang="hr-HR" dirty="0" err="1">
                <a:sym typeface="+mn-ea"/>
              </a:rPr>
              <a:t>special</a:t>
            </a:r>
            <a:r>
              <a:rPr lang="hr-HR" dirty="0">
                <a:sym typeface="+mn-ea"/>
              </a:rPr>
              <a:t> </a:t>
            </a:r>
            <a:r>
              <a:rPr lang="hr-HR" dirty="0" err="1">
                <a:sym typeface="+mn-ea"/>
              </a:rPr>
              <a:t>investigators</a:t>
            </a:r>
            <a:r>
              <a:rPr lang="hr-HR" dirty="0">
                <a:sym typeface="+mn-ea"/>
              </a:rPr>
              <a:t> </a:t>
            </a:r>
            <a:r>
              <a:rPr lang="hr-HR" dirty="0" err="1">
                <a:sym typeface="+mn-ea"/>
              </a:rPr>
              <a:t>and</a:t>
            </a:r>
            <a:r>
              <a:rPr lang="hr-HR" dirty="0">
                <a:sym typeface="+mn-ea"/>
              </a:rPr>
              <a:t> </a:t>
            </a:r>
            <a:r>
              <a:rPr lang="hr-HR" dirty="0" err="1">
                <a:sym typeface="+mn-ea"/>
              </a:rPr>
              <a:t>missions</a:t>
            </a:r>
            <a:endParaRPr lang="hr-HR" dirty="0"/>
          </a:p>
          <a:p>
            <a:pPr algn="l">
              <a:buFont typeface="Arial" panose="020B0604020202020204" pitchFamily="34" charset="0"/>
              <a:buChar char="•"/>
            </a:pPr>
            <a:r>
              <a:rPr lang="hr-HR" dirty="0" err="1">
                <a:sym typeface="+mn-ea"/>
              </a:rPr>
              <a:t>Adopting</a:t>
            </a:r>
            <a:r>
              <a:rPr lang="hr-HR" dirty="0">
                <a:sym typeface="+mn-ea"/>
              </a:rPr>
              <a:t> </a:t>
            </a:r>
            <a:r>
              <a:rPr lang="hr-HR" dirty="0" err="1">
                <a:sym typeface="+mn-ea"/>
              </a:rPr>
              <a:t>resolutions</a:t>
            </a:r>
            <a:r>
              <a:rPr lang="hr-HR" dirty="0">
                <a:sym typeface="+mn-ea"/>
              </a:rPr>
              <a:t> </a:t>
            </a:r>
            <a:r>
              <a:rPr lang="hr-HR" dirty="0" err="1">
                <a:sym typeface="+mn-ea"/>
              </a:rPr>
              <a:t>and</a:t>
            </a:r>
            <a:r>
              <a:rPr lang="hr-HR" dirty="0">
                <a:sym typeface="+mn-ea"/>
              </a:rPr>
              <a:t> </a:t>
            </a:r>
            <a:r>
              <a:rPr lang="hr-HR" dirty="0" err="1">
                <a:sym typeface="+mn-ea"/>
              </a:rPr>
              <a:t>recommedations</a:t>
            </a:r>
            <a:endParaRPr lang="hr-HR" dirty="0"/>
          </a:p>
          <a:p>
            <a:pPr algn="l">
              <a:buFont typeface="Arial" panose="020B0604020202020204" pitchFamily="34" charset="0"/>
              <a:buChar char="•"/>
            </a:pPr>
            <a:r>
              <a:rPr lang="hr-HR" dirty="0" err="1">
                <a:sym typeface="+mn-ea"/>
              </a:rPr>
              <a:t>Supporting</a:t>
            </a:r>
            <a:r>
              <a:rPr lang="hr-HR" dirty="0">
                <a:sym typeface="+mn-ea"/>
              </a:rPr>
              <a:t> </a:t>
            </a:r>
            <a:r>
              <a:rPr lang="hr-HR" dirty="0" err="1">
                <a:sym typeface="+mn-ea"/>
              </a:rPr>
              <a:t>vistims</a:t>
            </a:r>
            <a:r>
              <a:rPr lang="hr-HR" dirty="0">
                <a:sym typeface="+mn-ea"/>
              </a:rPr>
              <a:t> </a:t>
            </a:r>
            <a:r>
              <a:rPr lang="hr-HR" dirty="0" err="1">
                <a:sym typeface="+mn-ea"/>
              </a:rPr>
              <a:t>and</a:t>
            </a:r>
            <a:r>
              <a:rPr lang="hr-HR" dirty="0">
                <a:sym typeface="+mn-ea"/>
              </a:rPr>
              <a:t> </a:t>
            </a:r>
            <a:r>
              <a:rPr lang="hr-HR" dirty="0" err="1">
                <a:sym typeface="+mn-ea"/>
              </a:rPr>
              <a:t>encourading</a:t>
            </a:r>
            <a:r>
              <a:rPr lang="hr-HR" dirty="0">
                <a:sym typeface="+mn-ea"/>
              </a:rPr>
              <a:t> </a:t>
            </a:r>
            <a:r>
              <a:rPr lang="hr-HR" dirty="0" err="1">
                <a:sym typeface="+mn-ea"/>
              </a:rPr>
              <a:t>countries</a:t>
            </a:r>
            <a:r>
              <a:rPr lang="hr-HR" dirty="0">
                <a:sym typeface="+mn-ea"/>
              </a:rPr>
              <a:t> to </a:t>
            </a:r>
            <a:r>
              <a:rPr lang="hr-HR" dirty="0" err="1">
                <a:sym typeface="+mn-ea"/>
              </a:rPr>
              <a:t>respect</a:t>
            </a:r>
            <a:r>
              <a:rPr lang="hr-HR" dirty="0">
                <a:sym typeface="+mn-ea"/>
              </a:rPr>
              <a:t> human </a:t>
            </a:r>
            <a:r>
              <a:rPr lang="hr-HR" dirty="0" err="1">
                <a:sym typeface="+mn-ea"/>
              </a:rPr>
              <a:t>rights</a:t>
            </a:r>
            <a:endParaRPr lang="hr-HR" dirty="0"/>
          </a:p>
          <a:p>
            <a:pPr marL="0" indent="0">
              <a:buNone/>
            </a:pPr>
            <a:endParaRPr lang="en-US"/>
          </a:p>
        </p:txBody>
      </p:sp>
      <p:sp>
        <p:nvSpPr>
          <p:cNvPr id="5" name="Title 4"/>
          <p:cNvSpPr>
            <a:spLocks noGrp="1"/>
          </p:cNvSpPr>
          <p:nvPr>
            <p:ph type="ctrTitle" idx="3"/>
          </p:nvPr>
        </p:nvSpPr>
        <p:spPr>
          <a:xfrm>
            <a:off x="2010410" y="551180"/>
            <a:ext cx="5415280" cy="705485"/>
          </a:xfrm>
        </p:spPr>
        <p:txBody>
          <a:bodyPr/>
          <a:lstStyle/>
          <a:p>
            <a:r>
              <a:rPr lang="hr-HR">
                <a:sym typeface="+mn-ea"/>
              </a:rPr>
              <a:t>How </a:t>
            </a:r>
            <a:r>
              <a:rPr lang="hr-HR" err="1">
                <a:sym typeface="+mn-ea"/>
              </a:rPr>
              <a:t>does</a:t>
            </a:r>
            <a:r>
              <a:rPr lang="hr-HR">
                <a:sym typeface="+mn-ea"/>
              </a:rPr>
              <a:t> </a:t>
            </a:r>
            <a:r>
              <a:rPr lang="hr-HR" err="1">
                <a:sym typeface="+mn-ea"/>
              </a:rPr>
              <a:t>the</a:t>
            </a:r>
            <a:r>
              <a:rPr lang="hr-HR">
                <a:sym typeface="+mn-ea"/>
              </a:rPr>
              <a:t> UN </a:t>
            </a:r>
            <a:r>
              <a:rPr lang="hr-HR" err="1">
                <a:sym typeface="+mn-ea"/>
              </a:rPr>
              <a:t>respond</a:t>
            </a:r>
            <a:r>
              <a:rPr lang="hr-HR">
                <a:sym typeface="+mn-ea"/>
              </a:rPr>
              <a:t> to human </a:t>
            </a:r>
            <a:r>
              <a:rPr lang="hr-HR" err="1">
                <a:sym typeface="+mn-ea"/>
              </a:rPr>
              <a:t>rights</a:t>
            </a:r>
            <a:r>
              <a:rPr lang="hr-HR">
                <a:sym typeface="+mn-ea"/>
              </a:rPr>
              <a:t> </a:t>
            </a:r>
            <a:r>
              <a:rPr lang="hr-HR" err="1">
                <a:sym typeface="+mn-ea"/>
              </a:rPr>
              <a:t>violations</a:t>
            </a:r>
            <a:r>
              <a:rPr lang="hr-HR">
                <a:sym typeface="+mn-ea"/>
              </a:rPr>
              <a:t>?</a:t>
            </a:r>
            <a:endParaRPr lang="en-US"/>
          </a:p>
        </p:txBody>
      </p:sp>
      <p:pic>
        <p:nvPicPr>
          <p:cNvPr id="3074" name="Picture 2" descr="Human Rights Violations: How to Make the Right Decisions and Implement  Policies to Prevent Them."/>
          <p:cNvPicPr>
            <a:picLocks noChangeAspect="1" noChangeArrowheads="1"/>
          </p:cNvPicPr>
          <p:nvPr/>
        </p:nvPicPr>
        <p:blipFill>
          <a:blip r:embed="rId2">
            <a:extLst>
              <a:ext uri="{28A0092B-C50C-407E-A947-70E740481C1C}">
                <a14:useLocalDpi xmlns:a14="http://schemas.microsoft.com/office/drawing/2010/main" val="0"/>
              </a:ext>
            </a:extLst>
          </a:blip>
          <a:srcRect l="14430" r="29084" b="1"/>
          <a:stretch>
            <a:fillRect/>
          </a:stretch>
        </p:blipFill>
        <p:spPr bwMode="auto">
          <a:xfrm>
            <a:off x="5787390" y="1682115"/>
            <a:ext cx="2653030" cy="2642235"/>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892300" y="442595"/>
            <a:ext cx="5546725" cy="767715"/>
          </a:xfrm>
        </p:spPr>
        <p:txBody>
          <a:bodyPr/>
          <a:lstStyle/>
          <a:p>
            <a:r>
              <a:rPr lang="hr-HR">
                <a:solidFill>
                  <a:schemeClr val="accent3"/>
                </a:solidFill>
                <a:sym typeface="+mn-ea"/>
              </a:rPr>
              <a:t>Examples of human rights challenges today</a:t>
            </a:r>
          </a:p>
        </p:txBody>
      </p:sp>
      <p:sp>
        <p:nvSpPr>
          <p:cNvPr id="6" name="Subtitle 5"/>
          <p:cNvSpPr>
            <a:spLocks noGrp="1"/>
          </p:cNvSpPr>
          <p:nvPr>
            <p:ph type="subTitle" idx="4"/>
          </p:nvPr>
        </p:nvSpPr>
        <p:spPr>
          <a:xfrm>
            <a:off x="4184015" y="1828165"/>
            <a:ext cx="4173855" cy="1585595"/>
          </a:xfrm>
        </p:spPr>
        <p:txBody>
          <a:bodyPr/>
          <a:lstStyle/>
          <a:p>
            <a:pPr algn="l">
              <a:buFont typeface="Arial" panose="020B0604020202020204" pitchFamily="34" charset="0"/>
              <a:buChar char="•"/>
            </a:pPr>
            <a:r>
              <a:rPr lang="hr-HR" dirty="0" err="1">
                <a:sym typeface="+mn-ea"/>
              </a:rPr>
              <a:t>Wars</a:t>
            </a:r>
            <a:r>
              <a:rPr lang="hr-HR" dirty="0">
                <a:sym typeface="+mn-ea"/>
              </a:rPr>
              <a:t> </a:t>
            </a:r>
            <a:r>
              <a:rPr lang="hr-HR" dirty="0" err="1">
                <a:sym typeface="+mn-ea"/>
              </a:rPr>
              <a:t>and</a:t>
            </a:r>
            <a:r>
              <a:rPr lang="hr-HR" dirty="0">
                <a:sym typeface="+mn-ea"/>
              </a:rPr>
              <a:t> </a:t>
            </a:r>
            <a:r>
              <a:rPr lang="hr-HR" dirty="0" err="1">
                <a:sym typeface="+mn-ea"/>
              </a:rPr>
              <a:t>armed</a:t>
            </a:r>
            <a:r>
              <a:rPr lang="hr-HR" dirty="0">
                <a:sym typeface="+mn-ea"/>
              </a:rPr>
              <a:t> </a:t>
            </a:r>
            <a:r>
              <a:rPr lang="hr-HR" dirty="0" err="1">
                <a:sym typeface="+mn-ea"/>
              </a:rPr>
              <a:t>conflicts</a:t>
            </a:r>
            <a:endParaRPr lang="hr-HR" dirty="0"/>
          </a:p>
          <a:p>
            <a:pPr algn="l">
              <a:buFont typeface="Arial" panose="020B0604020202020204" pitchFamily="34" charset="0"/>
              <a:buChar char="•"/>
            </a:pPr>
            <a:r>
              <a:rPr lang="hr-HR" dirty="0" err="1">
                <a:sym typeface="+mn-ea"/>
              </a:rPr>
              <a:t>Discrimination</a:t>
            </a:r>
            <a:r>
              <a:rPr lang="hr-HR" dirty="0">
                <a:sym typeface="+mn-ea"/>
              </a:rPr>
              <a:t> </a:t>
            </a:r>
            <a:r>
              <a:rPr lang="hr-HR" dirty="0" err="1">
                <a:sym typeface="+mn-ea"/>
              </a:rPr>
              <a:t>and</a:t>
            </a:r>
            <a:r>
              <a:rPr lang="hr-HR" dirty="0">
                <a:sym typeface="+mn-ea"/>
              </a:rPr>
              <a:t> </a:t>
            </a:r>
            <a:r>
              <a:rPr lang="hr-HR" dirty="0" err="1">
                <a:sym typeface="+mn-ea"/>
              </a:rPr>
              <a:t>racism</a:t>
            </a:r>
            <a:endParaRPr lang="hr-HR" dirty="0"/>
          </a:p>
          <a:p>
            <a:pPr algn="l">
              <a:buFont typeface="Arial" panose="020B0604020202020204" pitchFamily="34" charset="0"/>
              <a:buChar char="•"/>
            </a:pPr>
            <a:r>
              <a:rPr lang="hr-HR" dirty="0" err="1">
                <a:sym typeface="+mn-ea"/>
              </a:rPr>
              <a:t>Violations</a:t>
            </a:r>
            <a:r>
              <a:rPr lang="hr-HR" dirty="0">
                <a:sym typeface="+mn-ea"/>
              </a:rPr>
              <a:t> </a:t>
            </a:r>
            <a:r>
              <a:rPr lang="hr-HR" dirty="0" err="1">
                <a:sym typeface="+mn-ea"/>
              </a:rPr>
              <a:t>of</a:t>
            </a:r>
            <a:r>
              <a:rPr lang="hr-HR" dirty="0">
                <a:sym typeface="+mn-ea"/>
              </a:rPr>
              <a:t> </a:t>
            </a:r>
            <a:r>
              <a:rPr lang="hr-HR" dirty="0" err="1">
                <a:sym typeface="+mn-ea"/>
              </a:rPr>
              <a:t>womens</a:t>
            </a:r>
            <a:r>
              <a:rPr lang="hr-HR" dirty="0">
                <a:sym typeface="+mn-ea"/>
              </a:rPr>
              <a:t> </a:t>
            </a:r>
            <a:r>
              <a:rPr lang="hr-HR" dirty="0" err="1">
                <a:sym typeface="+mn-ea"/>
              </a:rPr>
              <a:t>rights</a:t>
            </a:r>
            <a:endParaRPr lang="hr-HR" dirty="0"/>
          </a:p>
          <a:p>
            <a:pPr algn="l">
              <a:buFont typeface="Arial" panose="020B0604020202020204" pitchFamily="34" charset="0"/>
              <a:buChar char="•"/>
            </a:pPr>
            <a:r>
              <a:rPr lang="hr-HR" dirty="0" err="1">
                <a:sym typeface="+mn-ea"/>
              </a:rPr>
              <a:t>Poverty</a:t>
            </a:r>
            <a:r>
              <a:rPr lang="hr-HR" dirty="0">
                <a:sym typeface="+mn-ea"/>
              </a:rPr>
              <a:t> </a:t>
            </a:r>
            <a:r>
              <a:rPr lang="hr-HR" dirty="0" err="1">
                <a:sym typeface="+mn-ea"/>
              </a:rPr>
              <a:t>and</a:t>
            </a:r>
            <a:r>
              <a:rPr lang="hr-HR" dirty="0">
                <a:sym typeface="+mn-ea"/>
              </a:rPr>
              <a:t> </a:t>
            </a:r>
            <a:r>
              <a:rPr lang="hr-HR" dirty="0" err="1">
                <a:sym typeface="+mn-ea"/>
              </a:rPr>
              <a:t>lack</a:t>
            </a:r>
            <a:r>
              <a:rPr lang="hr-HR" dirty="0">
                <a:sym typeface="+mn-ea"/>
              </a:rPr>
              <a:t> </a:t>
            </a:r>
            <a:r>
              <a:rPr lang="hr-HR" dirty="0" err="1">
                <a:sym typeface="+mn-ea"/>
              </a:rPr>
              <a:t>of</a:t>
            </a:r>
            <a:r>
              <a:rPr lang="hr-HR" dirty="0">
                <a:sym typeface="+mn-ea"/>
              </a:rPr>
              <a:t> </a:t>
            </a:r>
            <a:r>
              <a:rPr lang="hr-HR" dirty="0" err="1">
                <a:sym typeface="+mn-ea"/>
              </a:rPr>
              <a:t>access</a:t>
            </a:r>
            <a:r>
              <a:rPr lang="hr-HR" dirty="0">
                <a:sym typeface="+mn-ea"/>
              </a:rPr>
              <a:t> to </a:t>
            </a:r>
            <a:r>
              <a:rPr lang="hr-HR" dirty="0" err="1">
                <a:sym typeface="+mn-ea"/>
              </a:rPr>
              <a:t>education</a:t>
            </a:r>
            <a:r>
              <a:rPr lang="hr-HR" dirty="0">
                <a:sym typeface="+mn-ea"/>
              </a:rPr>
              <a:t> </a:t>
            </a:r>
            <a:endParaRPr lang="hr-HR" dirty="0"/>
          </a:p>
          <a:p>
            <a:pPr algn="l">
              <a:buFont typeface="Arial" panose="020B0604020202020204" pitchFamily="34" charset="0"/>
              <a:buChar char="•"/>
            </a:pPr>
            <a:r>
              <a:rPr lang="hr-HR" dirty="0" err="1">
                <a:sym typeface="+mn-ea"/>
              </a:rPr>
              <a:t>Restrictions</a:t>
            </a:r>
            <a:r>
              <a:rPr lang="hr-HR" dirty="0">
                <a:sym typeface="+mn-ea"/>
              </a:rPr>
              <a:t> on </a:t>
            </a:r>
            <a:r>
              <a:rPr lang="hr-HR" dirty="0" err="1">
                <a:sym typeface="+mn-ea"/>
              </a:rPr>
              <a:t>freedom</a:t>
            </a:r>
            <a:r>
              <a:rPr lang="hr-HR" dirty="0">
                <a:sym typeface="+mn-ea"/>
              </a:rPr>
              <a:t> od </a:t>
            </a:r>
            <a:r>
              <a:rPr lang="hr-HR" dirty="0" err="1">
                <a:sym typeface="+mn-ea"/>
              </a:rPr>
              <a:t>speech</a:t>
            </a:r>
            <a:endParaRPr lang="hr-HR" dirty="0"/>
          </a:p>
          <a:p>
            <a:pPr marL="285750" indent="-285750" algn="l">
              <a:buFont typeface="Arial" panose="020B0604020202020204" pitchFamily="34" charset="0"/>
              <a:buChar char="•"/>
            </a:pPr>
            <a:endParaRPr lang="en-US"/>
          </a:p>
        </p:txBody>
      </p:sp>
      <p:pic>
        <p:nvPicPr>
          <p:cNvPr id="4098" name="Picture 2" descr="National human rights structures - Commissioner for Human Righ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7850" y="2297430"/>
            <a:ext cx="3377565" cy="189992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2345" y="1656715"/>
            <a:ext cx="3907790" cy="2021840"/>
          </a:xfrm>
        </p:spPr>
        <p:txBody>
          <a:bodyPr/>
          <a:lstStyle/>
          <a:p>
            <a:pPr algn="l">
              <a:buFont typeface="Arial" panose="020B0604020202020204" pitchFamily="34" charset="0"/>
              <a:buChar char="•"/>
            </a:pPr>
            <a:r>
              <a:rPr lang="hr-HR" dirty="0" err="1">
                <a:sym typeface="+mn-ea"/>
              </a:rPr>
              <a:t>Creating</a:t>
            </a:r>
            <a:r>
              <a:rPr lang="hr-HR" dirty="0">
                <a:sym typeface="+mn-ea"/>
              </a:rPr>
              <a:t> </a:t>
            </a:r>
            <a:r>
              <a:rPr lang="hr-HR" dirty="0" err="1">
                <a:sym typeface="+mn-ea"/>
              </a:rPr>
              <a:t>and</a:t>
            </a:r>
            <a:r>
              <a:rPr lang="hr-HR" dirty="0">
                <a:sym typeface="+mn-ea"/>
              </a:rPr>
              <a:t> </a:t>
            </a:r>
            <a:r>
              <a:rPr lang="hr-HR" dirty="0" err="1">
                <a:sym typeface="+mn-ea"/>
              </a:rPr>
              <a:t>enforcing</a:t>
            </a:r>
            <a:r>
              <a:rPr lang="hr-HR" dirty="0">
                <a:sym typeface="+mn-ea"/>
              </a:rPr>
              <a:t> </a:t>
            </a:r>
            <a:r>
              <a:rPr lang="hr-HR" dirty="0" err="1">
                <a:sym typeface="+mn-ea"/>
              </a:rPr>
              <a:t>dair</a:t>
            </a:r>
            <a:r>
              <a:rPr lang="hr-HR" dirty="0">
                <a:sym typeface="+mn-ea"/>
              </a:rPr>
              <a:t> </a:t>
            </a:r>
            <a:r>
              <a:rPr lang="hr-HR" dirty="0" err="1">
                <a:sym typeface="+mn-ea"/>
              </a:rPr>
              <a:t>laws</a:t>
            </a:r>
            <a:endParaRPr lang="hr-HR" dirty="0"/>
          </a:p>
          <a:p>
            <a:pPr algn="l">
              <a:buFont typeface="Arial" panose="020B0604020202020204" pitchFamily="34" charset="0"/>
              <a:buChar char="•"/>
            </a:pPr>
            <a:r>
              <a:rPr lang="hr-HR" dirty="0" err="1">
                <a:sym typeface="+mn-ea"/>
              </a:rPr>
              <a:t>Educating</a:t>
            </a:r>
            <a:r>
              <a:rPr lang="hr-HR" dirty="0">
                <a:sym typeface="+mn-ea"/>
              </a:rPr>
              <a:t> </a:t>
            </a:r>
            <a:r>
              <a:rPr lang="hr-HR" dirty="0" err="1">
                <a:sym typeface="+mn-ea"/>
              </a:rPr>
              <a:t>citizens</a:t>
            </a:r>
            <a:r>
              <a:rPr lang="hr-HR" dirty="0">
                <a:sym typeface="+mn-ea"/>
              </a:rPr>
              <a:t> </a:t>
            </a:r>
            <a:r>
              <a:rPr lang="hr-HR" dirty="0" err="1">
                <a:sym typeface="+mn-ea"/>
              </a:rPr>
              <a:t>about</a:t>
            </a:r>
            <a:r>
              <a:rPr lang="hr-HR" dirty="0">
                <a:sym typeface="+mn-ea"/>
              </a:rPr>
              <a:t> human </a:t>
            </a:r>
            <a:r>
              <a:rPr lang="hr-HR" dirty="0" err="1">
                <a:sym typeface="+mn-ea"/>
              </a:rPr>
              <a:t>rights</a:t>
            </a:r>
            <a:endParaRPr lang="hr-HR" dirty="0"/>
          </a:p>
          <a:p>
            <a:pPr algn="l">
              <a:buFont typeface="Arial" panose="020B0604020202020204" pitchFamily="34" charset="0"/>
              <a:buChar char="•"/>
            </a:pPr>
            <a:r>
              <a:rPr lang="hr-HR" dirty="0" err="1">
                <a:sym typeface="+mn-ea"/>
              </a:rPr>
              <a:t>Ensuring</a:t>
            </a:r>
            <a:r>
              <a:rPr lang="hr-HR" dirty="0">
                <a:sym typeface="+mn-ea"/>
              </a:rPr>
              <a:t> </a:t>
            </a:r>
            <a:r>
              <a:rPr lang="hr-HR" dirty="0" err="1">
                <a:sym typeface="+mn-ea"/>
              </a:rPr>
              <a:t>independent</a:t>
            </a:r>
            <a:r>
              <a:rPr lang="hr-HR" dirty="0">
                <a:sym typeface="+mn-ea"/>
              </a:rPr>
              <a:t> </a:t>
            </a:r>
            <a:r>
              <a:rPr lang="hr-HR" dirty="0" err="1">
                <a:sym typeface="+mn-ea"/>
              </a:rPr>
              <a:t>courts</a:t>
            </a:r>
            <a:endParaRPr lang="hr-HR" dirty="0"/>
          </a:p>
          <a:p>
            <a:pPr algn="l">
              <a:buFont typeface="Arial" panose="020B0604020202020204" pitchFamily="34" charset="0"/>
              <a:buChar char="•"/>
            </a:pPr>
            <a:r>
              <a:rPr lang="hr-HR" dirty="0" err="1">
                <a:sym typeface="+mn-ea"/>
              </a:rPr>
              <a:t>Cooperating</a:t>
            </a:r>
            <a:r>
              <a:rPr lang="hr-HR" dirty="0">
                <a:sym typeface="+mn-ea"/>
              </a:rPr>
              <a:t> </a:t>
            </a:r>
            <a:r>
              <a:rPr lang="hr-HR" dirty="0" err="1">
                <a:sym typeface="+mn-ea"/>
              </a:rPr>
              <a:t>with</a:t>
            </a:r>
            <a:r>
              <a:rPr lang="hr-HR" dirty="0">
                <a:sym typeface="+mn-ea"/>
              </a:rPr>
              <a:t> UN </a:t>
            </a:r>
            <a:r>
              <a:rPr lang="hr-HR" dirty="0" err="1">
                <a:sym typeface="+mn-ea"/>
              </a:rPr>
              <a:t>and</a:t>
            </a:r>
            <a:r>
              <a:rPr lang="hr-HR" dirty="0">
                <a:sym typeface="+mn-ea"/>
              </a:rPr>
              <a:t> </a:t>
            </a:r>
            <a:r>
              <a:rPr lang="hr-HR" dirty="0" err="1">
                <a:sym typeface="+mn-ea"/>
              </a:rPr>
              <a:t>other</a:t>
            </a:r>
            <a:r>
              <a:rPr lang="hr-HR" dirty="0">
                <a:sym typeface="+mn-ea"/>
              </a:rPr>
              <a:t> </a:t>
            </a:r>
            <a:r>
              <a:rPr lang="hr-HR" dirty="0" err="1">
                <a:sym typeface="+mn-ea"/>
              </a:rPr>
              <a:t>international</a:t>
            </a:r>
            <a:r>
              <a:rPr lang="hr-HR" dirty="0">
                <a:sym typeface="+mn-ea"/>
              </a:rPr>
              <a:t> </a:t>
            </a:r>
            <a:r>
              <a:rPr lang="hr-HR" dirty="0" err="1">
                <a:sym typeface="+mn-ea"/>
              </a:rPr>
              <a:t>organisations</a:t>
            </a:r>
            <a:endParaRPr lang="hr-HR" dirty="0"/>
          </a:p>
          <a:p>
            <a:pPr marL="0" indent="0" algn="l">
              <a:buNone/>
            </a:pPr>
            <a:endParaRPr lang="en-US"/>
          </a:p>
        </p:txBody>
      </p:sp>
      <p:sp>
        <p:nvSpPr>
          <p:cNvPr id="5" name="Title 4"/>
          <p:cNvSpPr>
            <a:spLocks noGrp="1"/>
          </p:cNvSpPr>
          <p:nvPr>
            <p:ph type="ctrTitle" idx="3"/>
          </p:nvPr>
        </p:nvSpPr>
        <p:spPr>
          <a:xfrm>
            <a:off x="2064385" y="616585"/>
            <a:ext cx="5271770" cy="632460"/>
          </a:xfrm>
        </p:spPr>
        <p:txBody>
          <a:bodyPr/>
          <a:lstStyle/>
          <a:p>
            <a:r>
              <a:rPr lang="hr-HR">
                <a:sym typeface="+mn-ea"/>
              </a:rPr>
              <a:t>How </a:t>
            </a:r>
            <a:r>
              <a:rPr lang="hr-HR" err="1">
                <a:sym typeface="+mn-ea"/>
              </a:rPr>
              <a:t>can</a:t>
            </a:r>
            <a:r>
              <a:rPr lang="hr-HR">
                <a:sym typeface="+mn-ea"/>
              </a:rPr>
              <a:t> </a:t>
            </a:r>
            <a:r>
              <a:rPr lang="hr-HR" err="1">
                <a:sym typeface="+mn-ea"/>
              </a:rPr>
              <a:t>countries</a:t>
            </a:r>
            <a:r>
              <a:rPr lang="hr-HR">
                <a:sym typeface="+mn-ea"/>
              </a:rPr>
              <a:t> </a:t>
            </a:r>
            <a:r>
              <a:rPr lang="hr-HR" err="1">
                <a:sym typeface="+mn-ea"/>
              </a:rPr>
              <a:t>improve</a:t>
            </a:r>
            <a:r>
              <a:rPr lang="hr-HR">
                <a:sym typeface="+mn-ea"/>
              </a:rPr>
              <a:t> human </a:t>
            </a:r>
            <a:r>
              <a:rPr lang="hr-HR" err="1">
                <a:sym typeface="+mn-ea"/>
              </a:rPr>
              <a:t>rights</a:t>
            </a:r>
            <a:r>
              <a:rPr lang="hr-HR">
                <a:sym typeface="+mn-ea"/>
              </a:rPr>
              <a:t> </a:t>
            </a:r>
            <a:r>
              <a:rPr lang="hr-HR" err="1">
                <a:sym typeface="+mn-ea"/>
              </a:rPr>
              <a:t>protection</a:t>
            </a:r>
            <a:r>
              <a:rPr lang="hr-HR">
                <a:sym typeface="+mn-ea"/>
              </a:rPr>
              <a:t>?</a:t>
            </a:r>
            <a:endParaRPr lang="en-US"/>
          </a:p>
        </p:txBody>
      </p:sp>
      <p:pic>
        <p:nvPicPr>
          <p:cNvPr id="5122" name="Picture 2" descr="Development best way to protect human rights - Opinion - Chinadaily.com.cn"/>
          <p:cNvPicPr>
            <a:picLocks noChangeAspect="1" noChangeArrowheads="1"/>
          </p:cNvPicPr>
          <p:nvPr/>
        </p:nvPicPr>
        <p:blipFill>
          <a:blip r:embed="rId2">
            <a:extLst>
              <a:ext uri="{28A0092B-C50C-407E-A947-70E740481C1C}">
                <a14:useLocalDpi xmlns:a14="http://schemas.microsoft.com/office/drawing/2010/main" val="0"/>
              </a:ext>
            </a:extLst>
          </a:blip>
          <a:srcRect t="4878" r="4" b="1005"/>
          <a:stretch>
            <a:fillRect/>
          </a:stretch>
        </p:blipFill>
        <p:spPr bwMode="auto">
          <a:xfrm>
            <a:off x="4572000" y="2540635"/>
            <a:ext cx="3192780" cy="2253615"/>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985645" y="467360"/>
            <a:ext cx="4959350" cy="680085"/>
          </a:xfrm>
        </p:spPr>
        <p:txBody>
          <a:bodyPr/>
          <a:lstStyle/>
          <a:p>
            <a:r>
              <a:rPr lang="hr-HR" altLang="en-US"/>
              <a:t>What is the purpose of UN peacekeeping missions?</a:t>
            </a:r>
          </a:p>
        </p:txBody>
      </p:sp>
      <p:sp>
        <p:nvSpPr>
          <p:cNvPr id="6" name="Subtitle 5"/>
          <p:cNvSpPr>
            <a:spLocks noGrp="1"/>
          </p:cNvSpPr>
          <p:nvPr>
            <p:ph type="subTitle" idx="4"/>
          </p:nvPr>
        </p:nvSpPr>
        <p:spPr>
          <a:xfrm>
            <a:off x="4572000" y="1584960"/>
            <a:ext cx="3702685" cy="2629535"/>
          </a:xfrm>
        </p:spPr>
        <p:txBody>
          <a:bodyPr/>
          <a:lstStyle/>
          <a:p>
            <a:pPr marL="425450" indent="-285750" algn="l">
              <a:buFont typeface="Arial" panose="020B0604020202020204" pitchFamily="34" charset="0"/>
              <a:buChar char="•"/>
            </a:pPr>
            <a:r>
              <a:rPr lang="en-US" altLang="en-US"/>
              <a:t>The purpose of UN peacekeeping </a:t>
            </a:r>
          </a:p>
          <a:p>
            <a:pPr marL="139700" indent="0" algn="l"/>
            <a:r>
              <a:rPr lang="en-US" altLang="en-US"/>
              <a:t>missions is to maintain peace and </a:t>
            </a:r>
          </a:p>
          <a:p>
            <a:pPr marL="139700" indent="0" algn="l"/>
            <a:r>
              <a:rPr lang="en-US" altLang="en-US"/>
              <a:t>security in areas affected by </a:t>
            </a:r>
          </a:p>
          <a:p>
            <a:pPr marL="139700" indent="0" algn="l"/>
            <a:r>
              <a:rPr lang="en-US" altLang="en-US"/>
              <a:t>conflict. They help stop violence, </a:t>
            </a:r>
          </a:p>
          <a:p>
            <a:pPr marL="139700" indent="0" algn="l"/>
            <a:r>
              <a:rPr lang="en-US" altLang="en-US"/>
              <a:t>support ceasefires, protect </a:t>
            </a:r>
          </a:p>
          <a:p>
            <a:pPr marL="139700" indent="0" algn="l"/>
            <a:r>
              <a:rPr lang="en-US" altLang="en-US"/>
              <a:t>civilians, and create conditions for </a:t>
            </a:r>
          </a:p>
          <a:p>
            <a:pPr marL="139700" indent="0" algn="l"/>
            <a:r>
              <a:rPr lang="en-US" altLang="en-US"/>
              <a:t>lasting pe</a:t>
            </a:r>
            <a:r>
              <a:rPr lang="hr-HR" altLang="en-US"/>
              <a:t>ace.</a:t>
            </a:r>
          </a:p>
        </p:txBody>
      </p:sp>
      <p:pic>
        <p:nvPicPr>
          <p:cNvPr id="8" name="Picture 7"/>
          <p:cNvPicPr/>
          <p:nvPr/>
        </p:nvPicPr>
        <p:blipFill>
          <a:blip r:embed="rId2"/>
          <a:stretch>
            <a:fillRect/>
          </a:stretch>
        </p:blipFill>
        <p:spPr>
          <a:xfrm>
            <a:off x="742950" y="2498725"/>
            <a:ext cx="3608070" cy="16052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1655" y="1612900"/>
            <a:ext cx="3625215" cy="2335530"/>
          </a:xfrm>
        </p:spPr>
        <p:txBody>
          <a:bodyPr/>
          <a:lstStyle/>
          <a:p>
            <a:pPr algn="l">
              <a:buFont typeface="Arial" panose="020B0604020202020204" pitchFamily="34" charset="0"/>
              <a:buChar char="•"/>
            </a:pPr>
            <a:r>
              <a:rPr lang="en-US" altLang="en-US"/>
              <a:t>Peacekeepers help maintainstability by monitoring ceasefires, separating opposing forces, supporting elections, and assisting humanitarian aid. They also help rebuild institutions and promote dialogue between conflicting sides.</a:t>
            </a:r>
          </a:p>
        </p:txBody>
      </p:sp>
      <p:sp>
        <p:nvSpPr>
          <p:cNvPr id="5" name="Title 4"/>
          <p:cNvSpPr>
            <a:spLocks noGrp="1"/>
          </p:cNvSpPr>
          <p:nvPr>
            <p:ph type="ctrTitle" idx="3"/>
          </p:nvPr>
        </p:nvSpPr>
        <p:spPr>
          <a:xfrm>
            <a:off x="1725930" y="690245"/>
            <a:ext cx="5945505" cy="548640"/>
          </a:xfrm>
        </p:spPr>
        <p:txBody>
          <a:bodyPr/>
          <a:lstStyle/>
          <a:p>
            <a:r>
              <a:rPr lang="hr-HR" altLang="en-US"/>
              <a:t>How do peacekeeper help maintain stability in conflict areas?</a:t>
            </a:r>
          </a:p>
        </p:txBody>
      </p:sp>
      <p:pic>
        <p:nvPicPr>
          <p:cNvPr id="8" name="Picture 7"/>
          <p:cNvPicPr/>
          <p:nvPr/>
        </p:nvPicPr>
        <p:blipFill>
          <a:blip r:embed="rId2"/>
          <a:stretch>
            <a:fillRect/>
          </a:stretch>
        </p:blipFill>
        <p:spPr>
          <a:xfrm>
            <a:off x="4810760" y="2011045"/>
            <a:ext cx="3582670" cy="24307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635" y="1758950"/>
            <a:ext cx="3639185" cy="2005965"/>
          </a:xfrm>
        </p:spPr>
        <p:txBody>
          <a:bodyPr/>
          <a:lstStyle/>
          <a:p>
            <a:pPr algn="l">
              <a:buFont typeface="Arial" panose="020B0604020202020204" pitchFamily="34" charset="0"/>
              <a:buChar char="•"/>
            </a:pPr>
            <a:r>
              <a:rPr lang="en-US" altLang="en-US"/>
              <a:t>UN peacekeepers face many </a:t>
            </a:r>
          </a:p>
          <a:p>
            <a:pPr algn="l"/>
            <a:r>
              <a:rPr lang="en-US" altLang="en-US"/>
              <a:t>risks, including armed attacks, </a:t>
            </a:r>
          </a:p>
          <a:p>
            <a:pPr algn="l"/>
            <a:r>
              <a:rPr lang="en-US" altLang="en-US"/>
              <a:t>landmines, terrorist threats, and </a:t>
            </a:r>
          </a:p>
          <a:p>
            <a:pPr algn="l"/>
            <a:r>
              <a:rPr lang="en-US" altLang="en-US"/>
              <a:t>difficult living conditions. They </a:t>
            </a:r>
          </a:p>
          <a:p>
            <a:pPr algn="l"/>
            <a:r>
              <a:rPr lang="en-US" altLang="en-US"/>
              <a:t>often work in unstable areas </a:t>
            </a:r>
          </a:p>
          <a:p>
            <a:pPr algn="l"/>
            <a:r>
              <a:rPr lang="en-US" altLang="en-US"/>
              <a:t>where violence can happen at any </a:t>
            </a:r>
          </a:p>
          <a:p>
            <a:pPr algn="l"/>
            <a:r>
              <a:rPr lang="en-US" altLang="en-US"/>
              <a:t>time.</a:t>
            </a:r>
          </a:p>
        </p:txBody>
      </p:sp>
      <p:sp>
        <p:nvSpPr>
          <p:cNvPr id="5" name="Title 4"/>
          <p:cNvSpPr>
            <a:spLocks noGrp="1"/>
          </p:cNvSpPr>
          <p:nvPr>
            <p:ph type="ctrTitle" idx="3"/>
          </p:nvPr>
        </p:nvSpPr>
        <p:spPr>
          <a:xfrm>
            <a:off x="1606550" y="337820"/>
            <a:ext cx="6325870" cy="737870"/>
          </a:xfrm>
        </p:spPr>
        <p:txBody>
          <a:bodyPr/>
          <a:lstStyle/>
          <a:p>
            <a:r>
              <a:rPr lang="hr-HR" altLang="en-US"/>
              <a:t>What risks do UN peacekeepers face?</a:t>
            </a:r>
          </a:p>
        </p:txBody>
      </p:sp>
      <p:pic>
        <p:nvPicPr>
          <p:cNvPr id="7" name="Picture 6"/>
          <p:cNvPicPr/>
          <p:nvPr/>
        </p:nvPicPr>
        <p:blipFill>
          <a:blip r:embed="rId2"/>
          <a:stretch>
            <a:fillRect/>
          </a:stretch>
        </p:blipFill>
        <p:spPr>
          <a:xfrm>
            <a:off x="5744845" y="2077720"/>
            <a:ext cx="2803525" cy="1687195"/>
          </a:xfrm>
          <a:prstGeom prst="rect">
            <a:avLst/>
          </a:prstGeom>
        </p:spPr>
      </p:pic>
      <p:pic>
        <p:nvPicPr>
          <p:cNvPr id="8" name="Picture 7"/>
          <p:cNvPicPr/>
          <p:nvPr/>
        </p:nvPicPr>
        <p:blipFill>
          <a:blip r:embed="rId3"/>
          <a:stretch>
            <a:fillRect/>
          </a:stretch>
        </p:blipFill>
        <p:spPr>
          <a:xfrm>
            <a:off x="3759200" y="3380105"/>
            <a:ext cx="2507615" cy="15728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4" name="Google Shape;1684;p53"/>
          <p:cNvSpPr txBox="1">
            <a:spLocks noGrp="1"/>
          </p:cNvSpPr>
          <p:nvPr>
            <p:ph type="title" idx="2"/>
          </p:nvPr>
        </p:nvSpPr>
        <p:spPr>
          <a:xfrm>
            <a:off x="691050" y="292625"/>
            <a:ext cx="7761900" cy="572700"/>
          </a:xfrm>
          <a:prstGeom prst="rect">
            <a:avLst/>
          </a:prstGeom>
        </p:spPr>
        <p:txBody>
          <a:bodyPr spcFirstLastPara="1" wrap="square" lIns="91425" tIns="91425" rIns="91425" bIns="91425" anchor="t" anchorCtr="0">
            <a:noAutofit/>
          </a:bodyPr>
          <a:lstStyle/>
          <a:p>
            <a:pPr lvl="0"/>
            <a:r>
              <a:rPr lang="en-GB" dirty="0"/>
              <a:t>What historical events led to the creation of the United Nations?</a:t>
            </a:r>
            <a:endParaRPr dirty="0"/>
          </a:p>
        </p:txBody>
      </p:sp>
      <p:sp>
        <p:nvSpPr>
          <p:cNvPr id="10" name="TekstniOkvir 9"/>
          <p:cNvSpPr txBox="1"/>
          <p:nvPr/>
        </p:nvSpPr>
        <p:spPr>
          <a:xfrm>
            <a:off x="750848" y="1843668"/>
            <a:ext cx="5895278" cy="2677656"/>
          </a:xfrm>
          <a:prstGeom prst="rect">
            <a:avLst/>
          </a:prstGeom>
          <a:noFill/>
        </p:spPr>
        <p:txBody>
          <a:bodyPr wrap="square" rtlCol="0">
            <a:spAutoFit/>
          </a:bodyPr>
          <a:lstStyle/>
          <a:p>
            <a:pPr marL="285750" indent="-285750">
              <a:buFont typeface="Arial" panose="020B0604020202020204" pitchFamily="34" charset="0"/>
              <a:buChar char="•"/>
            </a:pPr>
            <a:r>
              <a:rPr lang="en-GB" dirty="0"/>
              <a:t>World War I (1914–1918)</a:t>
            </a:r>
            <a:endParaRPr lang="hr-HR" dirty="0"/>
          </a:p>
          <a:p>
            <a:endParaRPr lang="en-GB" dirty="0"/>
          </a:p>
          <a:p>
            <a:pPr marL="285750" indent="-285750">
              <a:buFont typeface="Arial" panose="020B0604020202020204" pitchFamily="34" charset="0"/>
              <a:buChar char="•"/>
            </a:pPr>
            <a:r>
              <a:rPr lang="en-GB" dirty="0"/>
              <a:t>League of Nations – failed to keep peace</a:t>
            </a:r>
            <a:endParaRPr lang="hr-HR" dirty="0"/>
          </a:p>
          <a:p>
            <a:endParaRPr lang="en-GB" dirty="0"/>
          </a:p>
          <a:p>
            <a:pPr marL="285750" indent="-285750">
              <a:buFont typeface="Arial" panose="020B0604020202020204" pitchFamily="34" charset="0"/>
              <a:buChar char="•"/>
            </a:pPr>
            <a:r>
              <a:rPr lang="en-GB" dirty="0"/>
              <a:t>World War II (1939–1945)</a:t>
            </a:r>
            <a:endParaRPr lang="hr-HR" dirty="0"/>
          </a:p>
          <a:p>
            <a:endParaRPr lang="en-GB" dirty="0"/>
          </a:p>
          <a:p>
            <a:pPr marL="285750" indent="-285750">
              <a:buFont typeface="Arial" panose="020B0604020202020204" pitchFamily="34" charset="0"/>
              <a:buChar char="•"/>
            </a:pPr>
            <a:r>
              <a:rPr lang="en-GB" dirty="0"/>
              <a:t>Massive destruction and loss of lives</a:t>
            </a:r>
            <a:endParaRPr lang="hr-HR" dirty="0"/>
          </a:p>
          <a:p>
            <a:endParaRPr lang="en-GB" dirty="0"/>
          </a:p>
          <a:p>
            <a:pPr marL="285750" indent="-285750">
              <a:buFont typeface="Arial" panose="020B0604020202020204" pitchFamily="34" charset="0"/>
              <a:buChar char="•"/>
            </a:pPr>
            <a:r>
              <a:rPr lang="en-GB" dirty="0"/>
              <a:t>Need for a new international organization</a:t>
            </a:r>
          </a:p>
          <a:p>
            <a:br>
              <a:rPr lang="en-GB" dirty="0"/>
            </a:br>
            <a:endParaRPr lang="en-GB" dirty="0"/>
          </a:p>
          <a:p>
            <a:pPr marL="285750" indent="-285750">
              <a:buFont typeface="Arial" panose="020B0604020202020204" pitchFamily="34" charset="0"/>
              <a:buChar char="•"/>
            </a:pPr>
            <a:endParaRPr lang="en-GB" dirty="0"/>
          </a:p>
        </p:txBody>
      </p:sp>
      <p:pic>
        <p:nvPicPr>
          <p:cNvPr id="1026" name="Picture 2" descr="World War I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081" y="1718049"/>
            <a:ext cx="1855897" cy="1388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gue of Nations Succes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947" y="3331733"/>
            <a:ext cx="1855897" cy="15191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7725" y="1861820"/>
            <a:ext cx="3804920" cy="1791970"/>
          </a:xfrm>
        </p:spPr>
        <p:txBody>
          <a:bodyPr/>
          <a:lstStyle/>
          <a:p>
            <a:pPr algn="l">
              <a:buFont typeface="Arial" panose="020B0604020202020204" pitchFamily="34" charset="0"/>
              <a:buChar char="•"/>
            </a:pPr>
            <a:r>
              <a:rPr lang="en-US" altLang="en-US"/>
              <a:t>Peacekeeping missions cannot</a:t>
            </a:r>
            <a:r>
              <a:rPr lang="hr-HR" altLang="en-US"/>
              <a:t> </a:t>
            </a:r>
            <a:r>
              <a:rPr lang="en-US" altLang="en-US"/>
              <a:t>usually solve conflicts</a:t>
            </a:r>
            <a:r>
              <a:rPr lang="hr-HR" altLang="en-US"/>
              <a:t> </a:t>
            </a:r>
            <a:r>
              <a:rPr lang="en-US" altLang="en-US"/>
              <a:t>permanently on their own. They help reduce violence and create peace, but long_x0002_term solutions depend on political agreements, cooperation between parties, and strong local governments.</a:t>
            </a:r>
          </a:p>
        </p:txBody>
      </p:sp>
      <p:sp>
        <p:nvSpPr>
          <p:cNvPr id="5" name="Title 4"/>
          <p:cNvSpPr>
            <a:spLocks noGrp="1"/>
          </p:cNvSpPr>
          <p:nvPr>
            <p:ph type="ctrTitle" idx="3"/>
          </p:nvPr>
        </p:nvSpPr>
        <p:spPr>
          <a:xfrm>
            <a:off x="1703705" y="634365"/>
            <a:ext cx="4620895" cy="663575"/>
          </a:xfrm>
        </p:spPr>
        <p:txBody>
          <a:bodyPr/>
          <a:lstStyle/>
          <a:p>
            <a:r>
              <a:rPr lang="hr-HR" altLang="en-US"/>
              <a:t>Can peacekeeping missions solve conflicts permanetly?</a:t>
            </a:r>
          </a:p>
        </p:txBody>
      </p:sp>
      <p:pic>
        <p:nvPicPr>
          <p:cNvPr id="7" name="Picture 6"/>
          <p:cNvPicPr/>
          <p:nvPr/>
        </p:nvPicPr>
        <p:blipFill>
          <a:blip r:embed="rId2"/>
          <a:stretch>
            <a:fillRect/>
          </a:stretch>
        </p:blipFill>
        <p:spPr>
          <a:xfrm>
            <a:off x="4996180" y="2992755"/>
            <a:ext cx="3178175" cy="15970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09625" y="1847850"/>
            <a:ext cx="3555365" cy="2059940"/>
          </a:xfrm>
        </p:spPr>
        <p:txBody>
          <a:bodyPr/>
          <a:lstStyle/>
          <a:p>
            <a:pPr algn="l">
              <a:buFont typeface="Arial" panose="020B0604020202020204" pitchFamily="34" charset="0"/>
              <a:buChar char="•"/>
            </a:pPr>
            <a:r>
              <a:rPr lang="en-US" altLang="en-US"/>
              <a:t>An example of a peacekeeping </a:t>
            </a:r>
          </a:p>
          <a:p>
            <a:pPr algn="l"/>
            <a:r>
              <a:rPr lang="en-US" altLang="en-US"/>
              <a:t>mission is UNPROFOR in the </a:t>
            </a:r>
          </a:p>
          <a:p>
            <a:pPr algn="l"/>
            <a:r>
              <a:rPr lang="en-US" altLang="en-US"/>
              <a:t>former Yugoslavia. Its role was to </a:t>
            </a:r>
          </a:p>
          <a:p>
            <a:pPr algn="l"/>
            <a:r>
              <a:rPr lang="en-US" altLang="en-US"/>
              <a:t>protect civilians and deliver </a:t>
            </a:r>
          </a:p>
          <a:p>
            <a:pPr algn="l"/>
            <a:r>
              <a:rPr lang="en-US" altLang="en-US"/>
              <a:t>humanitarian aid. Although it </a:t>
            </a:r>
          </a:p>
          <a:p>
            <a:pPr algn="l"/>
            <a:r>
              <a:rPr lang="en-US" altLang="en-US"/>
              <a:t>faced many challenges, it helped </a:t>
            </a:r>
          </a:p>
          <a:p>
            <a:pPr algn="l"/>
            <a:r>
              <a:rPr lang="en-US" altLang="en-US"/>
              <a:t>reduce violence and supported </a:t>
            </a:r>
          </a:p>
          <a:p>
            <a:pPr algn="l"/>
            <a:r>
              <a:rPr lang="en-US" altLang="en-US"/>
              <a:t>peace efforts in the region.</a:t>
            </a:r>
          </a:p>
        </p:txBody>
      </p:sp>
      <p:sp>
        <p:nvSpPr>
          <p:cNvPr id="5" name="Title 4"/>
          <p:cNvSpPr>
            <a:spLocks noGrp="1"/>
          </p:cNvSpPr>
          <p:nvPr>
            <p:ph type="ctrTitle" idx="3"/>
          </p:nvPr>
        </p:nvSpPr>
        <p:spPr>
          <a:xfrm>
            <a:off x="2189480" y="537845"/>
            <a:ext cx="5303520" cy="892175"/>
          </a:xfrm>
        </p:spPr>
        <p:txBody>
          <a:bodyPr/>
          <a:lstStyle/>
          <a:p>
            <a:r>
              <a:rPr lang="hr-HR" altLang="en-US"/>
              <a:t>Give an example of a peacekeeping mission and its results</a:t>
            </a:r>
          </a:p>
        </p:txBody>
      </p:sp>
      <p:pic>
        <p:nvPicPr>
          <p:cNvPr id="7" name="Picture 6"/>
          <p:cNvPicPr/>
          <p:nvPr/>
        </p:nvPicPr>
        <p:blipFill>
          <a:blip r:embed="rId2"/>
          <a:stretch>
            <a:fillRect/>
          </a:stretch>
        </p:blipFill>
        <p:spPr>
          <a:xfrm>
            <a:off x="5483225" y="2254885"/>
            <a:ext cx="2680335" cy="17360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914525" y="173355"/>
            <a:ext cx="5574665" cy="1076960"/>
          </a:xfrm>
        </p:spPr>
        <p:txBody>
          <a:bodyPr/>
          <a:lstStyle/>
          <a:p>
            <a:r>
              <a:rPr lang="en-US" altLang="en-US"/>
              <a:t>What are the Sustainable Development Goals and why were they introduced?</a:t>
            </a:r>
          </a:p>
        </p:txBody>
      </p:sp>
      <p:sp>
        <p:nvSpPr>
          <p:cNvPr id="6" name="Subtitle 5"/>
          <p:cNvSpPr>
            <a:spLocks noGrp="1"/>
          </p:cNvSpPr>
          <p:nvPr>
            <p:ph type="subTitle" idx="4"/>
          </p:nvPr>
        </p:nvSpPr>
        <p:spPr>
          <a:xfrm>
            <a:off x="3238500" y="1543685"/>
            <a:ext cx="4413250" cy="2337435"/>
          </a:xfrm>
        </p:spPr>
        <p:txBody>
          <a:bodyPr/>
          <a:lstStyle/>
          <a:p>
            <a:pPr marL="0" indent="0">
              <a:buNone/>
            </a:pPr>
            <a:endParaRPr lang="en-US"/>
          </a:p>
          <a:p>
            <a:pPr marL="285750" indent="-285750" algn="l">
              <a:buFont typeface="Arial" panose="020B0604020202020204" pitchFamily="34" charset="0"/>
              <a:buChar char="•"/>
            </a:pPr>
            <a:r>
              <a:rPr lang="hr-HR" dirty="0">
                <a:sym typeface="+mn-ea"/>
              </a:rPr>
              <a:t>The Sustainable Development Goals (SDGs) are 17 global goals adopted by all UN Member States in 2015 as part of the 2030 Agenda. </a:t>
            </a:r>
          </a:p>
          <a:p>
            <a:pPr marL="285750" indent="-285750" algn="l">
              <a:buFont typeface="Arial" panose="020B0604020202020204" pitchFamily="34" charset="0"/>
              <a:buChar char="•"/>
            </a:pPr>
            <a:r>
              <a:rPr lang="hr-HR" dirty="0">
                <a:sym typeface="+mn-ea"/>
              </a:rPr>
              <a:t>They provide a universal framework to end poverty, protect the planet and improve well-being for all by 2030.</a:t>
            </a:r>
            <a:endParaRPr lang="en-US"/>
          </a:p>
        </p:txBody>
      </p:sp>
      <p:pic>
        <p:nvPicPr>
          <p:cNvPr id="2050" name="Picture 2" descr="Ovo može sadržavati: dvije ruke koje se drže za granu drveta sa zelenim lišćem i mahovinom koja raste po svim granama"/>
          <p:cNvPicPr>
            <a:picLocks noChangeAspect="1" noChangeArrowheads="1"/>
          </p:cNvPicPr>
          <p:nvPr/>
        </p:nvPicPr>
        <p:blipFill>
          <a:blip r:embed="rId2">
            <a:extLst>
              <a:ext uri="{28A0092B-C50C-407E-A947-70E740481C1C}">
                <a14:useLocalDpi xmlns:a14="http://schemas.microsoft.com/office/drawing/2010/main" val="0"/>
              </a:ext>
            </a:extLst>
          </a:blip>
          <a:srcRect t="9477" b="19330"/>
          <a:stretch>
            <a:fillRect/>
          </a:stretch>
        </p:blipFill>
        <p:spPr bwMode="auto">
          <a:xfrm>
            <a:off x="1524635" y="3615055"/>
            <a:ext cx="3434715" cy="10452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lika prikvačene prič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3356" r="1" b="29906"/>
          <a:stretch>
            <a:fillRect/>
          </a:stretch>
        </p:blipFill>
        <p:spPr bwMode="auto">
          <a:xfrm>
            <a:off x="236855" y="2427605"/>
            <a:ext cx="1879600" cy="133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295775" y="1584960"/>
            <a:ext cx="3817620" cy="2193925"/>
          </a:xfrm>
        </p:spPr>
        <p:txBody>
          <a:bodyPr/>
          <a:lstStyle/>
          <a:p>
            <a:pPr algn="l">
              <a:buFont typeface="Arial" panose="020B0604020202020204" pitchFamily="34" charset="0"/>
              <a:buChar char="•"/>
            </a:pPr>
            <a:r>
              <a:rPr lang="hr-HR" dirty="0">
                <a:sym typeface="+mn-ea"/>
              </a:rPr>
              <a:t>The UN presents all SDGs as equally critical and interconnected. Current global priorities often highlight urgent action on areas such as poverty, hunger, health, water, inequality and climate change, reflecting key global challenges.</a:t>
            </a:r>
            <a:endParaRPr lang="en-US"/>
          </a:p>
        </p:txBody>
      </p:sp>
      <p:sp>
        <p:nvSpPr>
          <p:cNvPr id="5" name="Title 4"/>
          <p:cNvSpPr>
            <a:spLocks noGrp="1"/>
          </p:cNvSpPr>
          <p:nvPr>
            <p:ph type="ctrTitle" idx="3"/>
          </p:nvPr>
        </p:nvSpPr>
        <p:spPr>
          <a:xfrm>
            <a:off x="1601470" y="490855"/>
            <a:ext cx="5256530" cy="695960"/>
          </a:xfrm>
        </p:spPr>
        <p:txBody>
          <a:bodyPr/>
          <a:lstStyle/>
          <a:p>
            <a:r>
              <a:rPr lang="en-US" altLang="en-US"/>
              <a:t>Which SDGs do you consider the most urgent today?</a:t>
            </a:r>
          </a:p>
        </p:txBody>
      </p:sp>
      <p:pic>
        <p:nvPicPr>
          <p:cNvPr id="4098" name="Picture 2" descr="Ovo može sadržavati: kap vode koja visi sa zelenog lista sa zemljom u sredini"/>
          <p:cNvPicPr>
            <a:picLocks noChangeAspect="1" noChangeArrowheads="1"/>
          </p:cNvPicPr>
          <p:nvPr/>
        </p:nvPicPr>
        <p:blipFill>
          <a:blip r:embed="rId2">
            <a:extLst>
              <a:ext uri="{28A0092B-C50C-407E-A947-70E740481C1C}">
                <a14:useLocalDpi xmlns:a14="http://schemas.microsoft.com/office/drawing/2010/main" val="0"/>
              </a:ext>
            </a:extLst>
          </a:blip>
          <a:srcRect t="633" r="-11714" b="-2"/>
          <a:stretch>
            <a:fillRect/>
          </a:stretch>
        </p:blipFill>
        <p:spPr bwMode="auto">
          <a:xfrm>
            <a:off x="1511300" y="2308225"/>
            <a:ext cx="2673350" cy="237871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5975" y="1482090"/>
            <a:ext cx="3417570" cy="2851150"/>
          </a:xfrm>
        </p:spPr>
        <p:txBody>
          <a:bodyPr/>
          <a:lstStyle/>
          <a:p>
            <a:pPr algn="l">
              <a:buFont typeface="Arial" panose="020B0604020202020204" pitchFamily="34" charset="0"/>
              <a:buChar char="•"/>
            </a:pPr>
            <a:r>
              <a:rPr lang="hr-HR" dirty="0">
                <a:sym typeface="+mn-ea"/>
              </a:rPr>
              <a:t>The SDGs serve as a shared blueprint for countries, cities, organizations and communities to plan and act on global challenges, improving quality of life, environmental protection and inclusive development on all levels.</a:t>
            </a:r>
            <a:endParaRPr lang="en-US"/>
          </a:p>
        </p:txBody>
      </p:sp>
      <p:sp>
        <p:nvSpPr>
          <p:cNvPr id="5" name="Title 4"/>
          <p:cNvSpPr>
            <a:spLocks noGrp="1"/>
          </p:cNvSpPr>
          <p:nvPr>
            <p:ph type="ctrTitle" idx="3"/>
          </p:nvPr>
        </p:nvSpPr>
        <p:spPr>
          <a:xfrm>
            <a:off x="2049145" y="314325"/>
            <a:ext cx="5045710" cy="808990"/>
          </a:xfrm>
        </p:spPr>
        <p:txBody>
          <a:bodyPr/>
          <a:lstStyle/>
          <a:p>
            <a:r>
              <a:rPr lang="en-US" altLang="en-US"/>
              <a:t>How do the SDGs influence global and local communities?</a:t>
            </a:r>
          </a:p>
        </p:txBody>
      </p:sp>
      <p:pic>
        <p:nvPicPr>
          <p:cNvPr id="5122" name="Picture 2" descr="Slika prikvačene priče"/>
          <p:cNvPicPr>
            <a:picLocks noChangeAspect="1" noChangeArrowheads="1"/>
          </p:cNvPicPr>
          <p:nvPr/>
        </p:nvPicPr>
        <p:blipFill>
          <a:blip r:embed="rId2">
            <a:extLst>
              <a:ext uri="{28A0092B-C50C-407E-A947-70E740481C1C}">
                <a14:useLocalDpi xmlns:a14="http://schemas.microsoft.com/office/drawing/2010/main" val="0"/>
              </a:ext>
            </a:extLst>
          </a:blip>
          <a:srcRect t="3814" b="1936"/>
          <a:stretch>
            <a:fillRect/>
          </a:stretch>
        </p:blipFill>
        <p:spPr bwMode="auto">
          <a:xfrm>
            <a:off x="4754880" y="2839720"/>
            <a:ext cx="3081655" cy="21856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55745" y="3209925"/>
            <a:ext cx="3116580" cy="1854200"/>
          </a:xfrm>
        </p:spPr>
        <p:txBody>
          <a:bodyPr/>
          <a:lstStyle/>
          <a:p>
            <a:pPr algn="l">
              <a:buFont typeface="Arial" panose="020B0604020202020204" pitchFamily="34" charset="0"/>
              <a:buChar char="•"/>
            </a:pPr>
            <a:r>
              <a:rPr lang="hr-HR" dirty="0">
                <a:sym typeface="+mn-ea"/>
              </a:rPr>
              <a:t>Governments are responsible for adapting the 2030 Agenda into national policies, strategies and laws, mobilizing resources, monitoring progress and working with stakeholders to implement the SDGs.</a:t>
            </a:r>
            <a:endParaRPr lang="en-US"/>
          </a:p>
        </p:txBody>
      </p:sp>
      <p:sp>
        <p:nvSpPr>
          <p:cNvPr id="5" name="Title 4"/>
          <p:cNvSpPr>
            <a:spLocks noGrp="1"/>
          </p:cNvSpPr>
          <p:nvPr>
            <p:ph type="ctrTitle" idx="3"/>
          </p:nvPr>
        </p:nvSpPr>
        <p:spPr>
          <a:xfrm>
            <a:off x="1480185" y="464185"/>
            <a:ext cx="6207125" cy="680720"/>
          </a:xfrm>
        </p:spPr>
        <p:txBody>
          <a:bodyPr/>
          <a:lstStyle/>
          <a:p>
            <a:r>
              <a:rPr lang="en-US" altLang="en-US"/>
              <a:t>What role do governments play in achieving the SDGs?</a:t>
            </a:r>
          </a:p>
        </p:txBody>
      </p:sp>
      <p:pic>
        <p:nvPicPr>
          <p:cNvPr id="6146" name="Picture 2" descr="Slika prikvačene priče"/>
          <p:cNvPicPr>
            <a:picLocks noChangeAspect="1" noChangeArrowheads="1"/>
          </p:cNvPicPr>
          <p:nvPr/>
        </p:nvPicPr>
        <p:blipFill>
          <a:blip r:embed="rId2">
            <a:extLst>
              <a:ext uri="{28A0092B-C50C-407E-A947-70E740481C1C}">
                <a14:useLocalDpi xmlns:a14="http://schemas.microsoft.com/office/drawing/2010/main" val="0"/>
              </a:ext>
            </a:extLst>
          </a:blip>
          <a:srcRect t="14276" b="1454"/>
          <a:stretch>
            <a:fillRect/>
          </a:stretch>
        </p:blipFill>
        <p:spPr bwMode="auto">
          <a:xfrm>
            <a:off x="0" y="1415415"/>
            <a:ext cx="8207375" cy="3728085"/>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33170" y="1584960"/>
            <a:ext cx="3338830" cy="3181985"/>
          </a:xfrm>
        </p:spPr>
        <p:txBody>
          <a:bodyPr/>
          <a:lstStyle/>
          <a:p>
            <a:pPr algn="l">
              <a:buFont typeface="Arial" panose="020B0604020202020204" pitchFamily="34" charset="0"/>
              <a:buChar char="•"/>
            </a:pPr>
            <a:r>
              <a:rPr lang="hr-HR" dirty="0">
                <a:solidFill>
                  <a:schemeClr val="tx1"/>
                </a:solidFill>
                <a:sym typeface="+mn-ea"/>
              </a:rPr>
              <a:t>Individuals can contribute by raising awareness, adapting sustainable daily practices, supporting inclusive policies and participating in community or global initiatives that align with the SDGs.</a:t>
            </a:r>
          </a:p>
        </p:txBody>
      </p:sp>
      <p:sp>
        <p:nvSpPr>
          <p:cNvPr id="5" name="Title 4"/>
          <p:cNvSpPr>
            <a:spLocks noGrp="1"/>
          </p:cNvSpPr>
          <p:nvPr>
            <p:ph type="ctrTitle" idx="3"/>
          </p:nvPr>
        </p:nvSpPr>
        <p:spPr>
          <a:xfrm>
            <a:off x="1551305" y="560070"/>
            <a:ext cx="6010275" cy="690245"/>
          </a:xfrm>
        </p:spPr>
        <p:txBody>
          <a:bodyPr/>
          <a:lstStyle/>
          <a:p>
            <a:r>
              <a:rPr lang="en-US" altLang="en-US"/>
              <a:t>How can individuals contribute to sustainable development?</a:t>
            </a:r>
          </a:p>
        </p:txBody>
      </p:sp>
      <p:pic>
        <p:nvPicPr>
          <p:cNvPr id="7170" name="Picture 2" descr="Ovo može sadržavati: ruku osobe koja drži malo drvce"/>
          <p:cNvPicPr>
            <a:picLocks noChangeAspect="1" noChangeArrowheads="1"/>
          </p:cNvPicPr>
          <p:nvPr/>
        </p:nvPicPr>
        <p:blipFill>
          <a:blip r:embed="rId2">
            <a:extLst>
              <a:ext uri="{28A0092B-C50C-407E-A947-70E740481C1C}">
                <a14:useLocalDpi xmlns:a14="http://schemas.microsoft.com/office/drawing/2010/main" val="0"/>
              </a:ext>
            </a:extLst>
          </a:blip>
          <a:srcRect t="21782" r="1" b="1"/>
          <a:stretch>
            <a:fillRect/>
          </a:stretch>
        </p:blipFill>
        <p:spPr bwMode="auto">
          <a:xfrm>
            <a:off x="5599430" y="1475105"/>
            <a:ext cx="2458085" cy="2880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734820" y="421005"/>
            <a:ext cx="6080760" cy="671830"/>
          </a:xfrm>
        </p:spPr>
        <p:txBody>
          <a:bodyPr/>
          <a:lstStyle/>
          <a:p>
            <a:r>
              <a:rPr lang="en-US" altLang="en-US"/>
              <a:t>How does the United Nations support education and youth development?</a:t>
            </a:r>
          </a:p>
        </p:txBody>
      </p:sp>
      <p:sp>
        <p:nvSpPr>
          <p:cNvPr id="6" name="Subtitle 5"/>
          <p:cNvSpPr>
            <a:spLocks noGrp="1"/>
          </p:cNvSpPr>
          <p:nvPr>
            <p:ph type="subTitle" idx="4"/>
          </p:nvPr>
        </p:nvSpPr>
        <p:spPr>
          <a:xfrm>
            <a:off x="5015865" y="1774190"/>
            <a:ext cx="4065905" cy="2479040"/>
          </a:xfrm>
        </p:spPr>
        <p:txBody>
          <a:bodyPr/>
          <a:lstStyle/>
          <a:p>
            <a:pPr algn="l">
              <a:buFont typeface="Arial" panose="020B0604020202020204" pitchFamily="34" charset="0"/>
              <a:buChar char="•"/>
            </a:pPr>
            <a:r>
              <a:rPr lang="hr-HR" altLang="en-US"/>
              <a:t>funding </a:t>
            </a:r>
          </a:p>
          <a:p>
            <a:pPr algn="l">
              <a:buFont typeface="Arial" panose="020B0604020202020204" pitchFamily="34" charset="0"/>
              <a:buChar char="•"/>
            </a:pPr>
            <a:r>
              <a:rPr lang="hr-HR" altLang="en-US"/>
              <a:t>health and wellbeing</a:t>
            </a:r>
          </a:p>
          <a:p>
            <a:pPr algn="l">
              <a:buFont typeface="Arial" panose="020B0604020202020204" pitchFamily="34" charset="0"/>
              <a:buChar char="•"/>
            </a:pPr>
            <a:r>
              <a:rPr lang="hr-HR" altLang="en-US"/>
              <a:t>youth participation</a:t>
            </a:r>
          </a:p>
          <a:p>
            <a:pPr algn="l">
              <a:buFont typeface="Arial" panose="020B0604020202020204" pitchFamily="34" charset="0"/>
              <a:buChar char="•"/>
            </a:pPr>
            <a:r>
              <a:rPr lang="hr-HR" altLang="en-US"/>
              <a:t>training &amp; skills</a:t>
            </a:r>
          </a:p>
          <a:p>
            <a:pPr algn="l">
              <a:buFont typeface="Arial" panose="020B0604020202020204" pitchFamily="34" charset="0"/>
              <a:buChar char="•"/>
            </a:pPr>
            <a:r>
              <a:rPr lang="hr-HR" altLang="en-US"/>
              <a:t>polices &amp; standards</a:t>
            </a:r>
          </a:p>
        </p:txBody>
      </p:sp>
      <p:pic>
        <p:nvPicPr>
          <p:cNvPr id="7" name="Picture 6"/>
          <p:cNvPicPr/>
          <p:nvPr/>
        </p:nvPicPr>
        <p:blipFill>
          <a:blip r:embed="rId2"/>
          <a:stretch>
            <a:fillRect/>
          </a:stretch>
        </p:blipFill>
        <p:spPr>
          <a:xfrm>
            <a:off x="2740660" y="3467100"/>
            <a:ext cx="4292600" cy="1257300"/>
          </a:xfrm>
          <a:prstGeom prst="rect">
            <a:avLst/>
          </a:prstGeom>
        </p:spPr>
      </p:pic>
      <p:pic>
        <p:nvPicPr>
          <p:cNvPr id="8" name="Picture 7"/>
          <p:cNvPicPr/>
          <p:nvPr/>
        </p:nvPicPr>
        <p:blipFill>
          <a:blip r:embed="rId3"/>
          <a:stretch>
            <a:fillRect/>
          </a:stretch>
        </p:blipFill>
        <p:spPr>
          <a:xfrm>
            <a:off x="534670" y="1339850"/>
            <a:ext cx="3599180" cy="22745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5845" y="1497965"/>
            <a:ext cx="3465830" cy="2117090"/>
          </a:xfrm>
        </p:spPr>
        <p:txBody>
          <a:bodyPr/>
          <a:lstStyle/>
          <a:p>
            <a:pPr algn="l">
              <a:buFont typeface="Arial" panose="020B0604020202020204" pitchFamily="34" charset="0"/>
              <a:buChar char="•"/>
            </a:pPr>
            <a:r>
              <a:rPr lang="hr-HR" altLang="en-US"/>
              <a:t>UNICEF</a:t>
            </a:r>
          </a:p>
          <a:p>
            <a:pPr algn="l">
              <a:buFont typeface="Arial" panose="020B0604020202020204" pitchFamily="34" charset="0"/>
              <a:buChar char="•"/>
            </a:pPr>
            <a:r>
              <a:rPr lang="hr-HR" altLang="en-US"/>
              <a:t>UNESCO</a:t>
            </a:r>
          </a:p>
          <a:p>
            <a:pPr algn="l">
              <a:buFont typeface="Arial" panose="020B0604020202020204" pitchFamily="34" charset="0"/>
              <a:buChar char="•"/>
            </a:pPr>
            <a:r>
              <a:rPr lang="hr-HR" altLang="en-US"/>
              <a:t>UNDP</a:t>
            </a:r>
          </a:p>
          <a:p>
            <a:pPr algn="l">
              <a:buFont typeface="Arial" panose="020B0604020202020204" pitchFamily="34" charset="0"/>
              <a:buChar char="•"/>
            </a:pPr>
            <a:r>
              <a:rPr lang="hr-HR" altLang="en-US"/>
              <a:t>UNFPA</a:t>
            </a:r>
          </a:p>
          <a:p>
            <a:pPr algn="l">
              <a:buFont typeface="Arial" panose="020B0604020202020204" pitchFamily="34" charset="0"/>
              <a:buChar char="•"/>
            </a:pPr>
            <a:r>
              <a:rPr lang="hr-HR" altLang="en-US"/>
              <a:t>ILO</a:t>
            </a:r>
          </a:p>
          <a:p>
            <a:pPr algn="l">
              <a:buFont typeface="Arial" panose="020B0604020202020204" pitchFamily="34" charset="0"/>
              <a:buChar char="•"/>
            </a:pPr>
            <a:r>
              <a:rPr lang="hr-HR" altLang="en-US"/>
              <a:t>United Nations youth office</a:t>
            </a:r>
          </a:p>
          <a:p>
            <a:pPr algn="l">
              <a:buFont typeface="Arial" panose="020B0604020202020204" pitchFamily="34" charset="0"/>
              <a:buChar char="•"/>
            </a:pPr>
            <a:endParaRPr lang="hr-HR" altLang="en-US"/>
          </a:p>
        </p:txBody>
      </p:sp>
      <p:sp>
        <p:nvSpPr>
          <p:cNvPr id="5" name="Title 4"/>
          <p:cNvSpPr>
            <a:spLocks noGrp="1"/>
          </p:cNvSpPr>
          <p:nvPr>
            <p:ph type="ctrTitle" idx="3"/>
          </p:nvPr>
        </p:nvSpPr>
        <p:spPr>
          <a:xfrm>
            <a:off x="1906905" y="503555"/>
            <a:ext cx="5077460" cy="650875"/>
          </a:xfrm>
        </p:spPr>
        <p:txBody>
          <a:bodyPr/>
          <a:lstStyle/>
          <a:p>
            <a:r>
              <a:rPr lang="en-US" altLang="en-US"/>
              <a:t>Which UN programmes focus on children and young people?</a:t>
            </a:r>
          </a:p>
        </p:txBody>
      </p:sp>
      <p:pic>
        <p:nvPicPr>
          <p:cNvPr id="7" name="Picture 6"/>
          <p:cNvPicPr/>
          <p:nvPr/>
        </p:nvPicPr>
        <p:blipFill>
          <a:blip r:embed="rId2"/>
          <a:stretch>
            <a:fillRect/>
          </a:stretch>
        </p:blipFill>
        <p:spPr>
          <a:xfrm>
            <a:off x="4817745" y="1355725"/>
            <a:ext cx="1609725" cy="1216025"/>
          </a:xfrm>
          <a:prstGeom prst="rect">
            <a:avLst/>
          </a:prstGeom>
        </p:spPr>
      </p:pic>
      <p:pic>
        <p:nvPicPr>
          <p:cNvPr id="9" name="Picture 8"/>
          <p:cNvPicPr/>
          <p:nvPr/>
        </p:nvPicPr>
        <p:blipFill>
          <a:blip r:embed="rId3"/>
          <a:stretch>
            <a:fillRect/>
          </a:stretch>
        </p:blipFill>
        <p:spPr>
          <a:xfrm>
            <a:off x="6861810" y="1497965"/>
            <a:ext cx="1738630" cy="1067435"/>
          </a:xfrm>
          <a:prstGeom prst="rect">
            <a:avLst/>
          </a:prstGeom>
        </p:spPr>
      </p:pic>
      <p:pic>
        <p:nvPicPr>
          <p:cNvPr id="10" name="Picture 9"/>
          <p:cNvPicPr/>
          <p:nvPr/>
        </p:nvPicPr>
        <p:blipFill>
          <a:blip r:embed="rId4"/>
          <a:stretch>
            <a:fillRect/>
          </a:stretch>
        </p:blipFill>
        <p:spPr>
          <a:xfrm>
            <a:off x="565150" y="3443605"/>
            <a:ext cx="1497965" cy="1010920"/>
          </a:xfrm>
          <a:prstGeom prst="rect">
            <a:avLst/>
          </a:prstGeom>
        </p:spPr>
      </p:pic>
      <p:pic>
        <p:nvPicPr>
          <p:cNvPr id="13" name="Picture 12"/>
          <p:cNvPicPr/>
          <p:nvPr/>
        </p:nvPicPr>
        <p:blipFill>
          <a:blip r:embed="rId5"/>
          <a:stretch>
            <a:fillRect/>
          </a:stretch>
        </p:blipFill>
        <p:spPr>
          <a:xfrm>
            <a:off x="2623820" y="3278505"/>
            <a:ext cx="1524000" cy="1524000"/>
          </a:xfrm>
          <a:prstGeom prst="rect">
            <a:avLst/>
          </a:prstGeom>
        </p:spPr>
      </p:pic>
      <p:pic>
        <p:nvPicPr>
          <p:cNvPr id="14" name="Picture 13"/>
          <p:cNvPicPr/>
          <p:nvPr/>
        </p:nvPicPr>
        <p:blipFill>
          <a:blip r:embed="rId6"/>
          <a:stretch>
            <a:fillRect/>
          </a:stretch>
        </p:blipFill>
        <p:spPr>
          <a:xfrm>
            <a:off x="4451985" y="3514090"/>
            <a:ext cx="1447165" cy="1186180"/>
          </a:xfrm>
          <a:prstGeom prst="rect">
            <a:avLst/>
          </a:prstGeom>
        </p:spPr>
      </p:pic>
      <p:pic>
        <p:nvPicPr>
          <p:cNvPr id="15" name="Picture 14"/>
          <p:cNvPicPr/>
          <p:nvPr/>
        </p:nvPicPr>
        <p:blipFill>
          <a:blip r:embed="rId7"/>
          <a:stretch>
            <a:fillRect/>
          </a:stretch>
        </p:blipFill>
        <p:spPr>
          <a:xfrm>
            <a:off x="6356985" y="3514090"/>
            <a:ext cx="1719580" cy="94107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685925" y="321945"/>
            <a:ext cx="5511800" cy="746125"/>
          </a:xfrm>
        </p:spPr>
        <p:txBody>
          <a:bodyPr/>
          <a:lstStyle/>
          <a:p>
            <a:r>
              <a:rPr lang="en-US" altLang="en-US"/>
              <a:t>Why is youth participation important for global change?</a:t>
            </a:r>
          </a:p>
        </p:txBody>
      </p:sp>
      <p:sp>
        <p:nvSpPr>
          <p:cNvPr id="6" name="Subtitle 5"/>
          <p:cNvSpPr>
            <a:spLocks noGrp="1"/>
          </p:cNvSpPr>
          <p:nvPr>
            <p:ph type="subTitle" idx="4"/>
          </p:nvPr>
        </p:nvSpPr>
        <p:spPr>
          <a:xfrm>
            <a:off x="4342765" y="2074545"/>
            <a:ext cx="3560445" cy="2123440"/>
          </a:xfrm>
        </p:spPr>
        <p:txBody>
          <a:bodyPr/>
          <a:lstStyle/>
          <a:p>
            <a:pPr algn="l">
              <a:buFont typeface="Arial" panose="020B0604020202020204" pitchFamily="34" charset="0"/>
              <a:buChar char="•"/>
            </a:pPr>
            <a:r>
              <a:rPr lang="hr-HR" altLang="en-US"/>
              <a:t>They represent the future</a:t>
            </a:r>
          </a:p>
          <a:p>
            <a:pPr algn="l">
              <a:buFont typeface="Arial" panose="020B0604020202020204" pitchFamily="34" charset="0"/>
              <a:buChar char="•"/>
            </a:pPr>
            <a:r>
              <a:rPr lang="hr-HR" altLang="en-US"/>
              <a:t>Fresh innovations and ideas</a:t>
            </a:r>
          </a:p>
          <a:p>
            <a:pPr algn="l">
              <a:buFont typeface="Arial" panose="020B0604020202020204" pitchFamily="34" charset="0"/>
              <a:buChar char="•"/>
            </a:pPr>
            <a:r>
              <a:rPr lang="hr-HR" altLang="en-US"/>
              <a:t>Social and digital influence</a:t>
            </a:r>
          </a:p>
          <a:p>
            <a:pPr algn="l">
              <a:buFont typeface="Arial" panose="020B0604020202020204" pitchFamily="34" charset="0"/>
              <a:buChar char="•"/>
            </a:pPr>
            <a:r>
              <a:rPr lang="hr-HR" altLang="en-US"/>
              <a:t>Strengtening democrasy</a:t>
            </a:r>
          </a:p>
        </p:txBody>
      </p:sp>
      <p:pic>
        <p:nvPicPr>
          <p:cNvPr id="10" name="Picture 9"/>
          <p:cNvPicPr/>
          <p:nvPr/>
        </p:nvPicPr>
        <p:blipFill>
          <a:blip r:embed="rId2"/>
          <a:stretch>
            <a:fillRect/>
          </a:stretch>
        </p:blipFill>
        <p:spPr>
          <a:xfrm>
            <a:off x="316865" y="1156970"/>
            <a:ext cx="4629785" cy="39585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idx="2"/>
          </p:nvPr>
        </p:nvSpPr>
        <p:spPr>
          <a:xfrm>
            <a:off x="1043305" y="1343025"/>
            <a:ext cx="5266690" cy="319405"/>
          </a:xfrm>
        </p:spPr>
        <p:txBody>
          <a:bodyPr/>
          <a:lstStyle/>
          <a:p>
            <a:r>
              <a:rPr lang="en-GB" dirty="0">
                <a:sym typeface="+mn-ea"/>
              </a:rPr>
              <a:t>What were the main aims of the UN when it was founded?</a:t>
            </a:r>
            <a:br>
              <a:rPr lang="en-GB" dirty="0">
                <a:sym typeface="+mn-ea"/>
              </a:rPr>
            </a:br>
            <a:endParaRPr lang="en-GB" dirty="0"/>
          </a:p>
        </p:txBody>
      </p:sp>
      <p:sp>
        <p:nvSpPr>
          <p:cNvPr id="7" name="TekstniOkvir 6"/>
          <p:cNvSpPr txBox="1"/>
          <p:nvPr/>
        </p:nvSpPr>
        <p:spPr>
          <a:xfrm>
            <a:off x="526725" y="2279107"/>
            <a:ext cx="4616605" cy="2462213"/>
          </a:xfrm>
          <a:prstGeom prst="rect">
            <a:avLst/>
          </a:prstGeom>
          <a:noFill/>
        </p:spPr>
        <p:txBody>
          <a:bodyPr wrap="square" rtlCol="0">
            <a:spAutoFit/>
          </a:bodyPr>
          <a:lstStyle/>
          <a:p>
            <a:pPr marL="285750" indent="-285750">
              <a:buFont typeface="Arial" panose="020B0604020202020204" pitchFamily="34" charset="0"/>
              <a:buChar char="•"/>
            </a:pPr>
            <a:r>
              <a:rPr lang="en-GB" dirty="0"/>
              <a:t>Maintain international peace and security</a:t>
            </a:r>
            <a:endParaRPr lang="hr-HR" dirty="0"/>
          </a:p>
          <a:p>
            <a:endParaRPr lang="en-GB" dirty="0"/>
          </a:p>
          <a:p>
            <a:pPr marL="285750" indent="-285750">
              <a:buFont typeface="Arial" panose="020B0604020202020204" pitchFamily="34" charset="0"/>
              <a:buChar char="•"/>
            </a:pPr>
            <a:r>
              <a:rPr lang="en-GB" dirty="0"/>
              <a:t>Prevent future war</a:t>
            </a:r>
            <a:r>
              <a:rPr lang="hr-HR" dirty="0"/>
              <a:t>s</a:t>
            </a:r>
          </a:p>
          <a:p>
            <a:endParaRPr lang="en-GB" dirty="0"/>
          </a:p>
          <a:p>
            <a:pPr marL="285750" indent="-285750">
              <a:buFont typeface="Arial" panose="020B0604020202020204" pitchFamily="34" charset="0"/>
              <a:buChar char="•"/>
            </a:pPr>
            <a:r>
              <a:rPr lang="en-GB" dirty="0"/>
              <a:t>Protect human rights</a:t>
            </a:r>
            <a:endParaRPr lang="hr-HR" dirty="0"/>
          </a:p>
          <a:p>
            <a:endParaRPr lang="en-GB" dirty="0"/>
          </a:p>
          <a:p>
            <a:pPr marL="285750" indent="-285750">
              <a:buFont typeface="Arial" panose="020B0604020202020204" pitchFamily="34" charset="0"/>
              <a:buChar char="•"/>
            </a:pPr>
            <a:r>
              <a:rPr lang="en-GB" dirty="0"/>
              <a:t>Promote cooperation between countries</a:t>
            </a:r>
            <a:endParaRPr lang="hr-HR" dirty="0"/>
          </a:p>
          <a:p>
            <a:endParaRPr lang="en-GB" dirty="0"/>
          </a:p>
          <a:p>
            <a:pPr marL="285750" indent="-285750">
              <a:buFont typeface="Arial" panose="020B0604020202020204" pitchFamily="34" charset="0"/>
              <a:buChar char="•"/>
            </a:pPr>
            <a:r>
              <a:rPr lang="en-GB" dirty="0"/>
              <a:t>Improve living conditions worldwide</a:t>
            </a:r>
          </a:p>
          <a:p>
            <a:br>
              <a:rPr lang="en-GB" dirty="0"/>
            </a:br>
            <a:endParaRPr lang="en-GB" dirty="0"/>
          </a:p>
        </p:txBody>
      </p:sp>
      <p:pic>
        <p:nvPicPr>
          <p:cNvPr id="2050" name="Picture 2" descr="Dan Ujedinjenih naroda – Simbol nade za globalno jedinstvo - odgovorno.hr -  društvena odgovornost / DOP / Dobra Hrvat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2516" y="1318806"/>
            <a:ext cx="1693620" cy="11270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jedinjeni narodi – Wikipedi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520" y="3176178"/>
            <a:ext cx="1793405" cy="11956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lobal: Protection of Human Rights Defenders at the National Le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444" y="1837627"/>
            <a:ext cx="1943320" cy="1129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3"/>
          </p:nvPr>
        </p:nvSpPr>
        <p:spPr>
          <a:xfrm>
            <a:off x="1844675" y="365760"/>
            <a:ext cx="5194300" cy="640080"/>
          </a:xfrm>
        </p:spPr>
        <p:txBody>
          <a:bodyPr/>
          <a:lstStyle/>
          <a:p>
            <a:r>
              <a:rPr lang="en-US" altLang="en-US"/>
              <a:t>How can young people promote peace and tolerance?</a:t>
            </a:r>
          </a:p>
        </p:txBody>
      </p:sp>
      <p:sp>
        <p:nvSpPr>
          <p:cNvPr id="6" name="Subtitle 5"/>
          <p:cNvSpPr>
            <a:spLocks noGrp="1"/>
          </p:cNvSpPr>
          <p:nvPr>
            <p:ph type="subTitle" idx="4"/>
          </p:nvPr>
        </p:nvSpPr>
        <p:spPr>
          <a:xfrm>
            <a:off x="780415" y="2018030"/>
            <a:ext cx="3954145" cy="2259330"/>
          </a:xfrm>
        </p:spPr>
        <p:txBody>
          <a:bodyPr/>
          <a:lstStyle/>
          <a:p>
            <a:pPr algn="l">
              <a:buFont typeface="Arial" panose="020B0604020202020204" pitchFamily="34" charset="0"/>
              <a:buChar char="•"/>
            </a:pPr>
            <a:r>
              <a:rPr lang="hr-HR" altLang="en-US"/>
              <a:t>Using social media responsibly</a:t>
            </a:r>
          </a:p>
          <a:p>
            <a:pPr algn="l">
              <a:buFont typeface="Arial" panose="020B0604020202020204" pitchFamily="34" charset="0"/>
              <a:buChar char="•"/>
            </a:pPr>
            <a:r>
              <a:rPr lang="hr-HR" altLang="en-US"/>
              <a:t>Participating in youth organisations and initiatives</a:t>
            </a:r>
          </a:p>
          <a:p>
            <a:pPr algn="l">
              <a:buFont typeface="Arial" panose="020B0604020202020204" pitchFamily="34" charset="0"/>
              <a:buChar char="•"/>
            </a:pPr>
            <a:r>
              <a:rPr lang="hr-HR" altLang="en-US"/>
              <a:t>Education and open dialogue</a:t>
            </a:r>
          </a:p>
        </p:txBody>
      </p:sp>
      <p:pic>
        <p:nvPicPr>
          <p:cNvPr id="7" name="Picture 6"/>
          <p:cNvPicPr/>
          <p:nvPr/>
        </p:nvPicPr>
        <p:blipFill>
          <a:blip r:embed="rId2"/>
          <a:stretch>
            <a:fillRect/>
          </a:stretch>
        </p:blipFill>
        <p:spPr>
          <a:xfrm>
            <a:off x="5354955" y="2296160"/>
            <a:ext cx="2650490" cy="1981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6390" y="1555115"/>
            <a:ext cx="5001260" cy="2463800"/>
          </a:xfrm>
        </p:spPr>
        <p:txBody>
          <a:bodyPr/>
          <a:lstStyle/>
          <a:p>
            <a:pPr algn="l">
              <a:buFont typeface="Arial" panose="020B0604020202020204" pitchFamily="34" charset="0"/>
              <a:buChar char="•"/>
            </a:pPr>
            <a:r>
              <a:rPr lang="hr-HR" altLang="en-US"/>
              <a:t>Respect for humans rights- treating everyone with dignity</a:t>
            </a:r>
          </a:p>
          <a:p>
            <a:pPr algn="l">
              <a:buFont typeface="Arial" panose="020B0604020202020204" pitchFamily="34" charset="0"/>
              <a:buChar char="•"/>
            </a:pPr>
            <a:r>
              <a:rPr lang="hr-HR" altLang="en-US"/>
              <a:t>Tolerance- accepting different options and cultures</a:t>
            </a:r>
          </a:p>
          <a:p>
            <a:pPr algn="l">
              <a:buFont typeface="Arial" panose="020B0604020202020204" pitchFamily="34" charset="0"/>
              <a:buChar char="•"/>
            </a:pPr>
            <a:r>
              <a:rPr lang="hr-HR" altLang="en-US"/>
              <a:t>Peace and non-violence- resolving conflicts through dialogue</a:t>
            </a:r>
          </a:p>
          <a:p>
            <a:pPr algn="l">
              <a:buFont typeface="Arial" panose="020B0604020202020204" pitchFamily="34" charset="0"/>
              <a:buChar char="•"/>
            </a:pPr>
            <a:r>
              <a:rPr lang="hr-HR" altLang="en-US"/>
              <a:t>Solidarity- helping others in need</a:t>
            </a:r>
          </a:p>
          <a:p>
            <a:pPr algn="l">
              <a:buFont typeface="Arial" panose="020B0604020202020204" pitchFamily="34" charset="0"/>
              <a:buChar char="•"/>
            </a:pPr>
            <a:r>
              <a:rPr lang="hr-HR" altLang="en-US"/>
              <a:t>Responsibility- being accountable for one´s actions</a:t>
            </a:r>
          </a:p>
          <a:p>
            <a:pPr algn="l">
              <a:buFont typeface="Arial" panose="020B0604020202020204" pitchFamily="34" charset="0"/>
              <a:buChar char="•"/>
            </a:pPr>
            <a:r>
              <a:rPr lang="hr-HR" altLang="en-US"/>
              <a:t>Sustainable development- protecting the environment</a:t>
            </a:r>
          </a:p>
          <a:p>
            <a:pPr algn="l">
              <a:buFont typeface="Arial" panose="020B0604020202020204" pitchFamily="34" charset="0"/>
              <a:buChar char="•"/>
            </a:pPr>
            <a:r>
              <a:rPr lang="hr-HR" altLang="en-US"/>
              <a:t>Cooperation- working together and respecting others</a:t>
            </a:r>
          </a:p>
        </p:txBody>
      </p:sp>
      <p:sp>
        <p:nvSpPr>
          <p:cNvPr id="5" name="Title 4"/>
          <p:cNvSpPr>
            <a:spLocks noGrp="1"/>
          </p:cNvSpPr>
          <p:nvPr>
            <p:ph type="ctrTitle" idx="3"/>
          </p:nvPr>
        </p:nvSpPr>
        <p:spPr>
          <a:xfrm>
            <a:off x="1962150" y="607060"/>
            <a:ext cx="5202555" cy="681990"/>
          </a:xfrm>
        </p:spPr>
        <p:txBody>
          <a:bodyPr/>
          <a:lstStyle/>
          <a:p>
            <a:r>
              <a:rPr lang="en-US" altLang="en-US"/>
              <a:t>What UN values can students apply in everyday life?</a:t>
            </a:r>
          </a:p>
        </p:txBody>
      </p:sp>
      <p:pic>
        <p:nvPicPr>
          <p:cNvPr id="7" name="Picture 6"/>
          <p:cNvPicPr/>
          <p:nvPr/>
        </p:nvPicPr>
        <p:blipFill>
          <a:blip r:embed="rId2"/>
          <a:stretch>
            <a:fillRect/>
          </a:stretch>
        </p:blipFill>
        <p:spPr>
          <a:xfrm>
            <a:off x="5449570" y="2245995"/>
            <a:ext cx="2824480" cy="232537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2"/>
          </p:nvPr>
        </p:nvSpPr>
        <p:spPr>
          <a:xfrm>
            <a:off x="1904365" y="1761490"/>
            <a:ext cx="5335270" cy="1346835"/>
          </a:xfrm>
        </p:spPr>
        <p:txBody>
          <a:bodyPr/>
          <a:lstStyle/>
          <a:p>
            <a:r>
              <a:rPr lang="hr-HR" altLang="en-US" sz="2400"/>
              <a:t>THANK YOU FOR YOUR ATENTION!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idx="2"/>
          </p:nvPr>
        </p:nvSpPr>
        <p:spPr>
          <a:xfrm>
            <a:off x="1228725" y="1581785"/>
            <a:ext cx="6182995" cy="319405"/>
          </a:xfrm>
        </p:spPr>
        <p:txBody>
          <a:bodyPr/>
          <a:lstStyle/>
          <a:p>
            <a:r>
              <a:rPr lang="en-US" dirty="0">
                <a:effectLst/>
                <a:latin typeface="Cambria" panose="02040503050406030204" pitchFamily="18" charset="0"/>
                <a:ea typeface="MS Mincho" panose="02020609040205080304" pitchFamily="49" charset="-128"/>
                <a:cs typeface="Times New Roman" panose="02020603050405020304" pitchFamily="18" charset="0"/>
              </a:rPr>
              <a:t>Who were the founding members and why was international cooperation necessary?</a:t>
            </a:r>
            <a:br>
              <a:rPr lang="en-US" sz="1800" dirty="0">
                <a:effectLst/>
                <a:latin typeface="Cambria" panose="02040503050406030204" pitchFamily="18" charset="0"/>
                <a:ea typeface="MS Mincho" panose="02020609040205080304" pitchFamily="49" charset="-128"/>
                <a:cs typeface="Times New Roman" panose="02020603050405020304" pitchFamily="18" charset="0"/>
              </a:rPr>
            </a:br>
            <a:br>
              <a:rPr lang="en-GB" dirty="0"/>
            </a:br>
            <a:endParaRPr lang="en-GB" dirty="0"/>
          </a:p>
        </p:txBody>
      </p:sp>
      <p:sp>
        <p:nvSpPr>
          <p:cNvPr id="7" name="TekstniOkvir 6"/>
          <p:cNvSpPr txBox="1"/>
          <p:nvPr/>
        </p:nvSpPr>
        <p:spPr>
          <a:xfrm>
            <a:off x="895787" y="1977482"/>
            <a:ext cx="4616605" cy="1384995"/>
          </a:xfrm>
          <a:prstGeom prst="rect">
            <a:avLst/>
          </a:prstGeom>
          <a:noFill/>
        </p:spPr>
        <p:txBody>
          <a:bodyPr wrap="square" rtlCol="0">
            <a:spAutoFit/>
          </a:bodyPr>
          <a:lstStyle/>
          <a:p>
            <a:pPr marL="285750" indent="-285750">
              <a:buFont typeface="Arial" panose="020B0604020202020204" pitchFamily="34" charset="0"/>
              <a:buChar char="•"/>
            </a:pPr>
            <a:r>
              <a:rPr lang="hr-HR" b="1" dirty="0" err="1"/>
              <a:t>Founding</a:t>
            </a:r>
            <a:r>
              <a:rPr lang="hr-HR" b="1" dirty="0"/>
              <a:t> </a:t>
            </a:r>
            <a:r>
              <a:rPr lang="hr-HR" b="1" dirty="0" err="1"/>
              <a:t>members</a:t>
            </a:r>
            <a:r>
              <a:rPr lang="hr-HR" dirty="0"/>
              <a:t>: </a:t>
            </a:r>
            <a:r>
              <a:rPr lang="en-US" dirty="0"/>
              <a:t>United States</a:t>
            </a:r>
            <a:r>
              <a:rPr lang="hr-HR" dirty="0"/>
              <a:t>, </a:t>
            </a:r>
            <a:r>
              <a:rPr lang="en-US" dirty="0"/>
              <a:t>United Kingdom</a:t>
            </a:r>
            <a:r>
              <a:rPr lang="hr-HR" dirty="0"/>
              <a:t>, </a:t>
            </a:r>
            <a:r>
              <a:rPr lang="en-US" dirty="0"/>
              <a:t>Soviet Union (USSR)</a:t>
            </a:r>
            <a:r>
              <a:rPr lang="hr-HR" dirty="0"/>
              <a:t>, </a:t>
            </a:r>
            <a:r>
              <a:rPr lang="en-US" dirty="0"/>
              <a:t>China</a:t>
            </a:r>
            <a:r>
              <a:rPr lang="hr-HR" dirty="0"/>
              <a:t>, </a:t>
            </a:r>
            <a:r>
              <a:rPr lang="en-US" dirty="0"/>
              <a:t>France</a:t>
            </a:r>
            <a:br>
              <a:rPr lang="en-GB" dirty="0"/>
            </a:br>
            <a:endParaRPr lang="hr-HR" dirty="0"/>
          </a:p>
          <a:p>
            <a:pPr marL="285750" indent="-285750">
              <a:buFont typeface="Arial" panose="020B0604020202020204" pitchFamily="34" charset="0"/>
              <a:buChar char="•"/>
            </a:pPr>
            <a:r>
              <a:rPr lang="en-US" dirty="0"/>
              <a:t>World War II caused huge destruction, so countries realized they needed to work together to prevent future wars and keep global stability.</a:t>
            </a:r>
            <a:endParaRPr lang="en-GB" dirty="0"/>
          </a:p>
        </p:txBody>
      </p:sp>
      <p:pic>
        <p:nvPicPr>
          <p:cNvPr id="5" name="Slika 4"/>
          <p:cNvPicPr>
            <a:picLocks noChangeAspect="1"/>
          </p:cNvPicPr>
          <p:nvPr/>
        </p:nvPicPr>
        <p:blipFill>
          <a:blip r:embed="rId2"/>
          <a:stretch>
            <a:fillRect/>
          </a:stretch>
        </p:blipFill>
        <p:spPr>
          <a:xfrm rot="20121895">
            <a:off x="5699758" y="2135152"/>
            <a:ext cx="1268293" cy="667523"/>
          </a:xfrm>
          <a:prstGeom prst="rect">
            <a:avLst/>
          </a:prstGeom>
        </p:spPr>
      </p:pic>
      <p:pic>
        <p:nvPicPr>
          <p:cNvPr id="6" name="Slika 5"/>
          <p:cNvPicPr>
            <a:picLocks noChangeAspect="1"/>
          </p:cNvPicPr>
          <p:nvPr/>
        </p:nvPicPr>
        <p:blipFill>
          <a:blip r:embed="rId3"/>
          <a:stretch>
            <a:fillRect/>
          </a:stretch>
        </p:blipFill>
        <p:spPr>
          <a:xfrm rot="1519255">
            <a:off x="7687055" y="1977482"/>
            <a:ext cx="1268293" cy="634147"/>
          </a:xfrm>
          <a:prstGeom prst="rect">
            <a:avLst/>
          </a:prstGeom>
        </p:spPr>
      </p:pic>
      <p:pic>
        <p:nvPicPr>
          <p:cNvPr id="8" name="Slika 7"/>
          <p:cNvPicPr>
            <a:picLocks noChangeAspect="1"/>
          </p:cNvPicPr>
          <p:nvPr/>
        </p:nvPicPr>
        <p:blipFill>
          <a:blip r:embed="rId4"/>
          <a:stretch>
            <a:fillRect/>
          </a:stretch>
        </p:blipFill>
        <p:spPr>
          <a:xfrm rot="20601098">
            <a:off x="5827774" y="3377454"/>
            <a:ext cx="1268293" cy="634147"/>
          </a:xfrm>
          <a:prstGeom prst="rect">
            <a:avLst/>
          </a:prstGeom>
        </p:spPr>
      </p:pic>
      <p:pic>
        <p:nvPicPr>
          <p:cNvPr id="9" name="Slika 8"/>
          <p:cNvPicPr>
            <a:picLocks noChangeAspect="1"/>
          </p:cNvPicPr>
          <p:nvPr/>
        </p:nvPicPr>
        <p:blipFill>
          <a:blip r:embed="rId5"/>
          <a:stretch>
            <a:fillRect/>
          </a:stretch>
        </p:blipFill>
        <p:spPr>
          <a:xfrm rot="894473">
            <a:off x="7498867" y="3185547"/>
            <a:ext cx="1268293" cy="84552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347150" y="1840013"/>
            <a:ext cx="1877700" cy="319200"/>
          </a:xfrm>
        </p:spPr>
        <p:txBody>
          <a:bodyPr/>
          <a:lstStyle/>
          <a:p>
            <a:r>
              <a:rPr lang="hr-HR" dirty="0" err="1"/>
              <a:t>The</a:t>
            </a:r>
            <a:r>
              <a:rPr lang="hr-HR" dirty="0"/>
              <a:t> UN </a:t>
            </a:r>
            <a:r>
              <a:rPr lang="hr-HR" dirty="0" err="1"/>
              <a:t>is</a:t>
            </a:r>
            <a:r>
              <a:rPr lang="hr-HR" dirty="0"/>
              <a:t> </a:t>
            </a:r>
            <a:r>
              <a:rPr lang="hr-HR" dirty="0" err="1"/>
              <a:t>still</a:t>
            </a:r>
            <a:r>
              <a:rPr lang="hr-HR" dirty="0"/>
              <a:t> </a:t>
            </a:r>
            <a:r>
              <a:rPr lang="hr-HR" dirty="0" err="1"/>
              <a:t>relevant</a:t>
            </a:r>
            <a:r>
              <a:rPr lang="hr-HR" dirty="0"/>
              <a:t> </a:t>
            </a:r>
            <a:r>
              <a:rPr lang="hr-HR" dirty="0" err="1"/>
              <a:t>because</a:t>
            </a:r>
            <a:endParaRPr lang="hr-HR" dirty="0"/>
          </a:p>
        </p:txBody>
      </p:sp>
      <p:sp>
        <p:nvSpPr>
          <p:cNvPr id="3" name="Podnaslov 2"/>
          <p:cNvSpPr>
            <a:spLocks noGrp="1"/>
          </p:cNvSpPr>
          <p:nvPr>
            <p:ph type="subTitle" idx="1"/>
          </p:nvPr>
        </p:nvSpPr>
        <p:spPr>
          <a:xfrm>
            <a:off x="199785" y="2105425"/>
            <a:ext cx="4172429" cy="2507245"/>
          </a:xfrm>
        </p:spPr>
        <p:txBody>
          <a:bodyPr/>
          <a:lstStyle/>
          <a:p>
            <a:pPr marL="425450" indent="-285750">
              <a:buFont typeface="Arial" panose="020B0604020202020204" pitchFamily="34" charset="0"/>
              <a:buChar char="•"/>
            </a:pPr>
            <a:r>
              <a:rPr lang="en-US" dirty="0"/>
              <a:t>It helps countries talk instead of fight, which can prevent wars	</a:t>
            </a:r>
            <a:endParaRPr lang="hr-HR" dirty="0"/>
          </a:p>
          <a:p>
            <a:pPr marL="139700" indent="0"/>
            <a:endParaRPr lang="hr-HR" dirty="0"/>
          </a:p>
          <a:p>
            <a:pPr marL="425450" indent="-285750">
              <a:buFont typeface="Arial" panose="020B0604020202020204" pitchFamily="34" charset="0"/>
              <a:buChar char="•"/>
            </a:pPr>
            <a:r>
              <a:rPr lang="en-US" dirty="0"/>
              <a:t>It provides humanitarian aid (food, medicine, shelter) during wars, disasters, and famines.</a:t>
            </a:r>
            <a:endParaRPr lang="hr-HR" dirty="0"/>
          </a:p>
          <a:p>
            <a:pPr marL="139700" indent="0"/>
            <a:endParaRPr lang="hr-HR" dirty="0"/>
          </a:p>
          <a:p>
            <a:pPr marL="425450" indent="-285750">
              <a:buFont typeface="Arial" panose="020B0604020202020204" pitchFamily="34" charset="0"/>
              <a:buChar char="•"/>
            </a:pPr>
            <a:r>
              <a:rPr lang="en-US" dirty="0"/>
              <a:t>It works on global problems like climate change, disease, refugees, and human </a:t>
            </a:r>
            <a:r>
              <a:rPr lang="en-US" dirty="0" err="1"/>
              <a:t>righ</a:t>
            </a:r>
            <a:r>
              <a:rPr lang="hr-HR" dirty="0"/>
              <a:t>t </a:t>
            </a:r>
          </a:p>
          <a:p>
            <a:pPr marL="139700" indent="0"/>
            <a:endParaRPr lang="hr-HR" dirty="0"/>
          </a:p>
          <a:p>
            <a:pPr marL="425450" indent="-285750">
              <a:buFont typeface="Arial" panose="020B0604020202020204" pitchFamily="34" charset="0"/>
              <a:buChar char="•"/>
            </a:pPr>
            <a:r>
              <a:rPr lang="en-US" dirty="0"/>
              <a:t>UN peacekeepers help keep peace in some conflict areas.</a:t>
            </a:r>
            <a:endParaRPr lang="hr-HR" dirty="0"/>
          </a:p>
        </p:txBody>
      </p:sp>
      <p:sp>
        <p:nvSpPr>
          <p:cNvPr id="4" name="Naslov 3"/>
          <p:cNvSpPr>
            <a:spLocks noGrp="1"/>
          </p:cNvSpPr>
          <p:nvPr>
            <p:ph type="title" idx="2"/>
          </p:nvPr>
        </p:nvSpPr>
        <p:spPr>
          <a:xfrm>
            <a:off x="691050" y="123576"/>
            <a:ext cx="7761900" cy="572700"/>
          </a:xfrm>
        </p:spPr>
        <p:txBody>
          <a:bodyPr/>
          <a:lstStyle/>
          <a:p>
            <a:r>
              <a:rPr lang="hr-HR" dirty="0"/>
              <a:t>Do </a:t>
            </a:r>
            <a:r>
              <a:rPr lang="hr-HR" dirty="0" err="1"/>
              <a:t>you</a:t>
            </a:r>
            <a:r>
              <a:rPr lang="hr-HR" dirty="0"/>
              <a:t> </a:t>
            </a:r>
            <a:r>
              <a:rPr lang="hr-HR" dirty="0" err="1"/>
              <a:t>think</a:t>
            </a:r>
            <a:r>
              <a:rPr lang="hr-HR" dirty="0"/>
              <a:t> </a:t>
            </a:r>
            <a:r>
              <a:rPr lang="hr-HR" dirty="0" err="1"/>
              <a:t>the</a:t>
            </a:r>
            <a:r>
              <a:rPr lang="hr-HR" dirty="0"/>
              <a:t> </a:t>
            </a:r>
            <a:r>
              <a:rPr lang="hr-HR" dirty="0" err="1"/>
              <a:t>Unis</a:t>
            </a:r>
            <a:r>
              <a:rPr lang="hr-HR" dirty="0"/>
              <a:t> </a:t>
            </a:r>
            <a:r>
              <a:rPr lang="hr-HR" dirty="0" err="1"/>
              <a:t>still</a:t>
            </a:r>
            <a:r>
              <a:rPr lang="hr-HR" dirty="0"/>
              <a:t> </a:t>
            </a:r>
            <a:r>
              <a:rPr lang="hr-HR" dirty="0" err="1"/>
              <a:t>relevant</a:t>
            </a:r>
            <a:r>
              <a:rPr lang="hr-HR" dirty="0"/>
              <a:t> </a:t>
            </a:r>
            <a:r>
              <a:rPr lang="hr-HR" dirty="0" err="1"/>
              <a:t>today</a:t>
            </a:r>
            <a:r>
              <a:rPr lang="hr-HR" dirty="0"/>
              <a:t>?</a:t>
            </a:r>
          </a:p>
        </p:txBody>
      </p:sp>
      <p:pic>
        <p:nvPicPr>
          <p:cNvPr id="7" name="Slika 6"/>
          <p:cNvPicPr>
            <a:picLocks noChangeAspect="1"/>
          </p:cNvPicPr>
          <p:nvPr/>
        </p:nvPicPr>
        <p:blipFill>
          <a:blip r:embed="rId2"/>
          <a:stretch>
            <a:fillRect/>
          </a:stretch>
        </p:blipFill>
        <p:spPr>
          <a:xfrm>
            <a:off x="4372214" y="1248764"/>
            <a:ext cx="2574663" cy="1713321"/>
          </a:xfrm>
          <a:prstGeom prst="rect">
            <a:avLst/>
          </a:prstGeom>
        </p:spPr>
      </p:pic>
      <p:pic>
        <p:nvPicPr>
          <p:cNvPr id="8" name="Slika 7"/>
          <p:cNvPicPr>
            <a:picLocks noChangeAspect="1"/>
          </p:cNvPicPr>
          <p:nvPr/>
        </p:nvPicPr>
        <p:blipFill>
          <a:blip r:embed="rId3"/>
          <a:stretch>
            <a:fillRect/>
          </a:stretch>
        </p:blipFill>
        <p:spPr>
          <a:xfrm>
            <a:off x="5737082" y="3168064"/>
            <a:ext cx="2419589" cy="16101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27760" y="537210"/>
            <a:ext cx="6736080" cy="319405"/>
          </a:xfrm>
        </p:spPr>
        <p:txBody>
          <a:bodyPr/>
          <a:lstStyle/>
          <a:p>
            <a:r>
              <a:rPr lang="en-US" dirty="0">
                <a:effectLst/>
                <a:latin typeface="Cambria" panose="02040503050406030204" pitchFamily="18" charset="0"/>
                <a:ea typeface="MS Mincho" panose="02020609040205080304" pitchFamily="49" charset="-128"/>
                <a:cs typeface="Times New Roman" panose="02020603050405020304" pitchFamily="18" charset="0"/>
                <a:sym typeface="+mn-ea"/>
              </a:rPr>
              <a:t>How has the role of the United Nations developed since 1945?</a:t>
            </a:r>
            <a:endParaRPr lang="hr-HR" dirty="0"/>
          </a:p>
        </p:txBody>
      </p:sp>
      <p:sp>
        <p:nvSpPr>
          <p:cNvPr id="3" name="Podnaslov 2"/>
          <p:cNvSpPr>
            <a:spLocks noGrp="1"/>
          </p:cNvSpPr>
          <p:nvPr>
            <p:ph type="subTitle" idx="1"/>
          </p:nvPr>
        </p:nvSpPr>
        <p:spPr>
          <a:xfrm>
            <a:off x="199785" y="1708462"/>
            <a:ext cx="4172429" cy="2507245"/>
          </a:xfrm>
        </p:spPr>
        <p:txBody>
          <a:bodyPr/>
          <a:lstStyle/>
          <a:p>
            <a:pPr marL="139700" indent="0" algn="l"/>
            <a:r>
              <a:rPr lang="en-US" sz="1200" b="1" dirty="0">
                <a:latin typeface="+mj-lt"/>
              </a:rPr>
              <a:t>Original role (1945):</a:t>
            </a:r>
            <a:r>
              <a:rPr lang="en-US" sz="1200" dirty="0">
                <a:latin typeface="+mj-lt"/>
              </a:rPr>
              <a:t>	</a:t>
            </a:r>
            <a:endParaRPr lang="hr-HR" sz="1200" dirty="0">
              <a:latin typeface="+mj-lt"/>
            </a:endParaRPr>
          </a:p>
          <a:p>
            <a:pPr marL="139700" indent="0" algn="l"/>
            <a:r>
              <a:rPr lang="en-US" sz="1200" dirty="0">
                <a:latin typeface="+mj-lt"/>
              </a:rPr>
              <a:t>•	Prevent another world war after WWII.	</a:t>
            </a:r>
            <a:endParaRPr lang="hr-HR" sz="1200" dirty="0">
              <a:latin typeface="+mj-lt"/>
            </a:endParaRPr>
          </a:p>
          <a:p>
            <a:pPr marL="139700" indent="0" algn="l"/>
            <a:r>
              <a:rPr lang="en-US" sz="1200" dirty="0">
                <a:latin typeface="+mj-lt"/>
              </a:rPr>
              <a:t>•	Provide a forum for diplomacy and collective security through the Security Council.</a:t>
            </a:r>
            <a:r>
              <a:rPr lang="hr-HR" sz="1200" dirty="0">
                <a:latin typeface="+mj-lt"/>
              </a:rPr>
              <a:t> </a:t>
            </a:r>
          </a:p>
          <a:p>
            <a:pPr marL="139700" indent="0" algn="l"/>
            <a:r>
              <a:rPr lang="en-US" sz="1200" b="1" dirty="0">
                <a:latin typeface="+mj-lt"/>
              </a:rPr>
              <a:t>How it developed:</a:t>
            </a:r>
            <a:r>
              <a:rPr lang="en-US" sz="1200" dirty="0">
                <a:latin typeface="+mj-lt"/>
              </a:rPr>
              <a:t>	</a:t>
            </a:r>
            <a:endParaRPr lang="hr-HR" sz="1200" dirty="0">
              <a:latin typeface="+mj-lt"/>
            </a:endParaRPr>
          </a:p>
          <a:p>
            <a:pPr marL="139700" indent="0" algn="l"/>
            <a:r>
              <a:rPr lang="en-US" sz="1200" dirty="0">
                <a:latin typeface="+mj-lt"/>
              </a:rPr>
              <a:t>•	Peacekeeping emerged in the late 1940s (not explicitly in the UN Charter).	</a:t>
            </a:r>
            <a:endParaRPr lang="hr-HR" sz="1200" dirty="0">
              <a:latin typeface="+mj-lt"/>
            </a:endParaRPr>
          </a:p>
          <a:p>
            <a:pPr marL="139700" indent="0" algn="l"/>
            <a:r>
              <a:rPr lang="en-US" sz="1200" dirty="0">
                <a:latin typeface="+mj-lt"/>
              </a:rPr>
              <a:t>•	Expanded from monitoring ceasefires to complex missions involving nation-building, civilian protection, and post-conflict reconstruction.	</a:t>
            </a:r>
            <a:endParaRPr lang="hr-HR" sz="1200" dirty="0">
              <a:latin typeface="+mj-lt"/>
            </a:endParaRPr>
          </a:p>
          <a:p>
            <a:pPr marL="139700" indent="0" algn="l"/>
            <a:r>
              <a:rPr lang="en-US" sz="1200" dirty="0">
                <a:latin typeface="+mj-lt"/>
              </a:rPr>
              <a:t>•	Greater focus on conflict prevention, mediation, and counter-terrorism.</a:t>
            </a:r>
            <a:r>
              <a:rPr lang="hr-HR" sz="1200" dirty="0">
                <a:latin typeface="+mj-lt"/>
              </a:rPr>
              <a:t> </a:t>
            </a:r>
          </a:p>
          <a:p>
            <a:pPr marL="139700" indent="0" algn="l"/>
            <a:r>
              <a:rPr lang="en-US" sz="1200" b="1" dirty="0">
                <a:latin typeface="+mj-lt"/>
              </a:rPr>
              <a:t>Limitations:</a:t>
            </a:r>
            <a:r>
              <a:rPr lang="en-US" sz="1200" dirty="0">
                <a:latin typeface="+mj-lt"/>
              </a:rPr>
              <a:t>	</a:t>
            </a:r>
            <a:endParaRPr lang="hr-HR" sz="1200" dirty="0">
              <a:latin typeface="+mj-lt"/>
            </a:endParaRPr>
          </a:p>
          <a:p>
            <a:pPr marL="139700" indent="0" algn="l"/>
            <a:r>
              <a:rPr lang="en-US" sz="1200" dirty="0">
                <a:latin typeface="+mj-lt"/>
              </a:rPr>
              <a:t>•	Cold War vetoes often blocked action.	</a:t>
            </a:r>
            <a:endParaRPr lang="hr-HR" sz="1200" dirty="0">
              <a:latin typeface="+mj-lt"/>
            </a:endParaRPr>
          </a:p>
          <a:p>
            <a:pPr marL="139700" indent="0" algn="l"/>
            <a:r>
              <a:rPr lang="en-US" sz="1200" dirty="0">
                <a:latin typeface="+mj-lt"/>
              </a:rPr>
              <a:t>•	Today, geopolitical rivalry still constrains </a:t>
            </a:r>
            <a:r>
              <a:rPr lang="en-US" sz="1200" dirty="0" err="1">
                <a:latin typeface="+mj-lt"/>
              </a:rPr>
              <a:t>effectivenes</a:t>
            </a:r>
            <a:endParaRPr lang="hr-HR" sz="1200" dirty="0">
              <a:latin typeface="+mj-lt"/>
            </a:endParaRPr>
          </a:p>
        </p:txBody>
      </p:sp>
      <p:pic>
        <p:nvPicPr>
          <p:cNvPr id="5" name="Slika 4"/>
          <p:cNvPicPr>
            <a:picLocks noChangeAspect="1"/>
          </p:cNvPicPr>
          <p:nvPr/>
        </p:nvPicPr>
        <p:blipFill>
          <a:blip r:embed="rId2"/>
          <a:stretch>
            <a:fillRect/>
          </a:stretch>
        </p:blipFill>
        <p:spPr>
          <a:xfrm>
            <a:off x="5230368" y="1850954"/>
            <a:ext cx="1932432" cy="1237964"/>
          </a:xfrm>
          <a:prstGeom prst="rect">
            <a:avLst/>
          </a:prstGeom>
        </p:spPr>
      </p:pic>
      <p:pic>
        <p:nvPicPr>
          <p:cNvPr id="6" name="Slika 5"/>
          <p:cNvPicPr>
            <a:picLocks noChangeAspect="1"/>
          </p:cNvPicPr>
          <p:nvPr/>
        </p:nvPicPr>
        <p:blipFill>
          <a:blip r:embed="rId3"/>
          <a:stretch>
            <a:fillRect/>
          </a:stretch>
        </p:blipFill>
        <p:spPr>
          <a:xfrm>
            <a:off x="6199631" y="3312176"/>
            <a:ext cx="2045185" cy="13641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2345" y="1751330"/>
            <a:ext cx="3054350" cy="1871345"/>
          </a:xfrm>
        </p:spPr>
        <p:txBody>
          <a:bodyPr/>
          <a:lstStyle/>
          <a:p>
            <a:pPr algn="l">
              <a:buFont typeface="Arial" panose="020B0604020202020204" pitchFamily="34" charset="0"/>
              <a:buChar char="•"/>
            </a:pPr>
            <a:r>
              <a:rPr lang="hr-HR" noProof="0" dirty="0">
                <a:sym typeface="+mn-ea"/>
              </a:rPr>
              <a:t> </a:t>
            </a:r>
            <a:r>
              <a:rPr lang="hr-HR" noProof="0">
                <a:sym typeface="+mn-ea"/>
              </a:rPr>
              <a:t>General Assembly</a:t>
            </a:r>
            <a:endParaRPr lang="hr-HR" noProof="0" dirty="0"/>
          </a:p>
          <a:p>
            <a:pPr algn="l">
              <a:buFont typeface="Arial" panose="020B0604020202020204" pitchFamily="34" charset="0"/>
              <a:buChar char="•"/>
            </a:pPr>
            <a:r>
              <a:rPr lang="hr-HR" dirty="0">
                <a:sym typeface="+mn-ea"/>
              </a:rPr>
              <a:t>Security Council</a:t>
            </a:r>
            <a:endParaRPr lang="hr-HR" dirty="0"/>
          </a:p>
          <a:p>
            <a:pPr algn="l">
              <a:buFont typeface="Arial" panose="020B0604020202020204" pitchFamily="34" charset="0"/>
              <a:buChar char="•"/>
            </a:pPr>
            <a:r>
              <a:rPr lang="hr-HR" noProof="0">
                <a:sym typeface="+mn-ea"/>
              </a:rPr>
              <a:t>Economic and Social </a:t>
            </a:r>
            <a:r>
              <a:rPr lang="hr-HR" noProof="0" dirty="0">
                <a:sym typeface="+mn-ea"/>
              </a:rPr>
              <a:t>Council (ECOSOC)</a:t>
            </a:r>
            <a:endParaRPr lang="hr-HR" noProof="0" dirty="0"/>
          </a:p>
          <a:p>
            <a:pPr algn="l">
              <a:buFont typeface="Arial" panose="020B0604020202020204" pitchFamily="34" charset="0"/>
              <a:buChar char="•"/>
            </a:pPr>
            <a:r>
              <a:rPr lang="hr-HR">
                <a:sym typeface="+mn-ea"/>
              </a:rPr>
              <a:t>Secretariat</a:t>
            </a:r>
            <a:endParaRPr lang="hr-HR" dirty="0"/>
          </a:p>
          <a:p>
            <a:pPr algn="l">
              <a:buFont typeface="Arial" panose="020B0604020202020204" pitchFamily="34" charset="0"/>
              <a:buChar char="•"/>
            </a:pPr>
            <a:r>
              <a:rPr lang="hr-HR" noProof="0" dirty="0">
                <a:sym typeface="+mn-ea"/>
              </a:rPr>
              <a:t>International </a:t>
            </a:r>
            <a:r>
              <a:rPr lang="hr-HR" noProof="0">
                <a:sym typeface="+mn-ea"/>
              </a:rPr>
              <a:t>Court of </a:t>
            </a:r>
            <a:r>
              <a:rPr lang="hr-HR" noProof="0" dirty="0">
                <a:sym typeface="+mn-ea"/>
              </a:rPr>
              <a:t>Justice</a:t>
            </a:r>
            <a:endParaRPr lang="hr-HR" noProof="0" dirty="0"/>
          </a:p>
          <a:p>
            <a:pPr algn="l">
              <a:buFont typeface="Arial" panose="020B0604020202020204" pitchFamily="34" charset="0"/>
              <a:buChar char="•"/>
            </a:pPr>
            <a:r>
              <a:rPr lang="hr-HR" noProof="0">
                <a:sym typeface="+mn-ea"/>
              </a:rPr>
              <a:t>Trusteeship </a:t>
            </a:r>
            <a:r>
              <a:rPr lang="hr-HR" noProof="0" dirty="0">
                <a:sym typeface="+mn-ea"/>
              </a:rPr>
              <a:t>Council</a:t>
            </a:r>
            <a:endParaRPr lang="en-US"/>
          </a:p>
        </p:txBody>
      </p:sp>
      <p:sp>
        <p:nvSpPr>
          <p:cNvPr id="5" name="Title 4"/>
          <p:cNvSpPr>
            <a:spLocks noGrp="1"/>
          </p:cNvSpPr>
          <p:nvPr>
            <p:ph type="ctrTitle" idx="3"/>
          </p:nvPr>
        </p:nvSpPr>
        <p:spPr>
          <a:xfrm>
            <a:off x="1439545" y="1127125"/>
            <a:ext cx="5672455" cy="319405"/>
          </a:xfrm>
        </p:spPr>
        <p:txBody>
          <a:bodyPr/>
          <a:lstStyle/>
          <a:p>
            <a:r>
              <a:rPr lang="hr-HR" altLang="en-US"/>
              <a:t>What are the six main organs of the United Nations?</a:t>
            </a:r>
          </a:p>
        </p:txBody>
      </p:sp>
      <p:pic>
        <p:nvPicPr>
          <p:cNvPr id="8" name="Picture 7"/>
          <p:cNvPicPr>
            <a:picLocks noChangeAspect="1"/>
          </p:cNvPicPr>
          <p:nvPr/>
        </p:nvPicPr>
        <p:blipFill>
          <a:blip r:embed="rId2"/>
          <a:stretch>
            <a:fillRect/>
          </a:stretch>
        </p:blipFill>
        <p:spPr>
          <a:xfrm>
            <a:off x="5016500" y="2497455"/>
            <a:ext cx="3280410" cy="19678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2345" y="1805940"/>
            <a:ext cx="3448050" cy="1737995"/>
          </a:xfrm>
        </p:spPr>
        <p:txBody>
          <a:bodyPr/>
          <a:lstStyle/>
          <a:p>
            <a:pPr algn="l">
              <a:buFont typeface="Arial" panose="020B0604020202020204" pitchFamily="34" charset="0"/>
              <a:buChar char="•"/>
            </a:pPr>
            <a:r>
              <a:rPr lang="hr-HR" noProof="0" dirty="0" err="1">
                <a:sym typeface="+mn-ea"/>
              </a:rPr>
              <a:t>Discusses</a:t>
            </a:r>
            <a:r>
              <a:rPr lang="hr-HR" noProof="0" dirty="0">
                <a:sym typeface="+mn-ea"/>
              </a:rPr>
              <a:t> global </a:t>
            </a:r>
            <a:r>
              <a:rPr lang="hr-HR" noProof="0" dirty="0" err="1">
                <a:sym typeface="+mn-ea"/>
              </a:rPr>
              <a:t>issues</a:t>
            </a:r>
            <a:endParaRPr lang="hr-HR" noProof="0" dirty="0"/>
          </a:p>
          <a:p>
            <a:pPr algn="l">
              <a:buFont typeface="Arial" panose="020B0604020202020204" pitchFamily="34" charset="0"/>
              <a:buChar char="•"/>
            </a:pPr>
            <a:r>
              <a:rPr lang="hr-HR" dirty="0" err="1">
                <a:sym typeface="+mn-ea"/>
              </a:rPr>
              <a:t>Passes</a:t>
            </a:r>
            <a:r>
              <a:rPr lang="hr-HR" dirty="0">
                <a:sym typeface="+mn-ea"/>
              </a:rPr>
              <a:t> </a:t>
            </a:r>
            <a:r>
              <a:rPr lang="hr-HR" dirty="0" err="1">
                <a:sym typeface="+mn-ea"/>
              </a:rPr>
              <a:t>resolutions</a:t>
            </a:r>
            <a:r>
              <a:rPr lang="hr-HR" dirty="0">
                <a:sym typeface="+mn-ea"/>
              </a:rPr>
              <a:t> </a:t>
            </a:r>
            <a:r>
              <a:rPr lang="hr-HR" dirty="0" err="1">
                <a:sym typeface="+mn-ea"/>
              </a:rPr>
              <a:t>and</a:t>
            </a:r>
            <a:r>
              <a:rPr lang="hr-HR" dirty="0">
                <a:sym typeface="+mn-ea"/>
              </a:rPr>
              <a:t> </a:t>
            </a:r>
            <a:r>
              <a:rPr lang="hr-HR" dirty="0" err="1">
                <a:sym typeface="+mn-ea"/>
              </a:rPr>
              <a:t>recommendations</a:t>
            </a:r>
            <a:endParaRPr lang="hr-HR" dirty="0"/>
          </a:p>
          <a:p>
            <a:pPr algn="l">
              <a:buFont typeface="Arial" panose="020B0604020202020204" pitchFamily="34" charset="0"/>
              <a:buChar char="•"/>
            </a:pPr>
            <a:r>
              <a:rPr lang="hr-HR" noProof="0" dirty="0" err="1">
                <a:sym typeface="+mn-ea"/>
              </a:rPr>
              <a:t>Aproves</a:t>
            </a:r>
            <a:r>
              <a:rPr lang="hr-HR" noProof="0" dirty="0">
                <a:sym typeface="+mn-ea"/>
              </a:rPr>
              <a:t> </a:t>
            </a:r>
            <a:r>
              <a:rPr lang="hr-HR" noProof="0" dirty="0" err="1">
                <a:sym typeface="+mn-ea"/>
              </a:rPr>
              <a:t>the</a:t>
            </a:r>
            <a:r>
              <a:rPr lang="hr-HR" noProof="0" dirty="0">
                <a:sym typeface="+mn-ea"/>
              </a:rPr>
              <a:t> UN </a:t>
            </a:r>
            <a:r>
              <a:rPr lang="hr-HR" noProof="0" dirty="0" err="1">
                <a:sym typeface="+mn-ea"/>
              </a:rPr>
              <a:t>budget</a:t>
            </a:r>
            <a:endParaRPr lang="hr-HR" noProof="0" dirty="0"/>
          </a:p>
          <a:p>
            <a:pPr algn="l">
              <a:buFont typeface="Arial" panose="020B0604020202020204" pitchFamily="34" charset="0"/>
              <a:buChar char="•"/>
            </a:pPr>
            <a:r>
              <a:rPr lang="hr-HR" dirty="0" err="1">
                <a:sym typeface="+mn-ea"/>
              </a:rPr>
              <a:t>Admits</a:t>
            </a:r>
            <a:r>
              <a:rPr lang="hr-HR" dirty="0">
                <a:sym typeface="+mn-ea"/>
              </a:rPr>
              <a:t> </a:t>
            </a:r>
            <a:r>
              <a:rPr lang="hr-HR" dirty="0" err="1">
                <a:sym typeface="+mn-ea"/>
              </a:rPr>
              <a:t>new</a:t>
            </a:r>
            <a:r>
              <a:rPr lang="hr-HR" dirty="0">
                <a:sym typeface="+mn-ea"/>
              </a:rPr>
              <a:t> </a:t>
            </a:r>
            <a:r>
              <a:rPr lang="hr-HR" dirty="0" err="1">
                <a:sym typeface="+mn-ea"/>
              </a:rPr>
              <a:t>member</a:t>
            </a:r>
            <a:r>
              <a:rPr lang="hr-HR" dirty="0">
                <a:sym typeface="+mn-ea"/>
              </a:rPr>
              <a:t> </a:t>
            </a:r>
            <a:r>
              <a:rPr lang="hr-HR" dirty="0" err="1">
                <a:sym typeface="+mn-ea"/>
              </a:rPr>
              <a:t>states</a:t>
            </a:r>
            <a:endParaRPr lang="en-US"/>
          </a:p>
        </p:txBody>
      </p:sp>
      <p:sp>
        <p:nvSpPr>
          <p:cNvPr id="5" name="Title 4"/>
          <p:cNvSpPr>
            <a:spLocks noGrp="1"/>
          </p:cNvSpPr>
          <p:nvPr>
            <p:ph type="ctrTitle" idx="3"/>
          </p:nvPr>
        </p:nvSpPr>
        <p:spPr>
          <a:xfrm>
            <a:off x="2065020" y="638810"/>
            <a:ext cx="5084445" cy="516255"/>
          </a:xfrm>
        </p:spPr>
        <p:txBody>
          <a:bodyPr/>
          <a:lstStyle/>
          <a:p>
            <a:r>
              <a:rPr lang="hr-HR" altLang="en-US"/>
              <a:t>What responsibilities does the General Assembly have?</a:t>
            </a:r>
          </a:p>
        </p:txBody>
      </p:sp>
      <p:sp>
        <p:nvSpPr>
          <p:cNvPr id="7" name="Title 4"/>
          <p:cNvSpPr>
            <a:spLocks noGrp="1"/>
          </p:cNvSpPr>
          <p:nvPr/>
        </p:nvSpPr>
        <p:spPr>
          <a:xfrm>
            <a:off x="579120" y="1289685"/>
            <a:ext cx="4217035" cy="516255"/>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1pPr>
            <a:lvl2pPr marR="0" lvl="1"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2pPr>
            <a:lvl3pPr marR="0" lvl="2"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3pPr>
            <a:lvl4pPr marR="0" lvl="3"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4pPr>
            <a:lvl5pPr marR="0" lvl="4"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5pPr>
            <a:lvl6pPr marR="0" lvl="5"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6pPr>
            <a:lvl7pPr marR="0" lvl="6"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7pPr>
            <a:lvl8pPr marR="0" lvl="7"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8pPr>
            <a:lvl9pPr marR="0" lvl="8" algn="ctr" rtl="0">
              <a:lnSpc>
                <a:spcPct val="100000"/>
              </a:lnSpc>
              <a:spcBef>
                <a:spcPts val="0"/>
              </a:spcBef>
              <a:spcAft>
                <a:spcPts val="0"/>
              </a:spcAft>
              <a:buClr>
                <a:schemeClr val="accent3"/>
              </a:buClr>
              <a:buSzPts val="1800"/>
              <a:buFont typeface="Lemonada"/>
              <a:buNone/>
              <a:defRPr sz="1800" b="0" i="0" u="none" strike="noStrike" cap="none">
                <a:solidFill>
                  <a:schemeClr val="accent3"/>
                </a:solidFill>
                <a:latin typeface="Lemonada"/>
                <a:ea typeface="Lemonada"/>
                <a:cs typeface="Lemonada"/>
                <a:sym typeface="Lemonada"/>
              </a:defRPr>
            </a:lvl9pPr>
          </a:lstStyle>
          <a:p>
            <a:r>
              <a:rPr lang="hr-HR" altLang="en-US" sz="1600"/>
              <a:t>The General Assembly</a:t>
            </a:r>
          </a:p>
        </p:txBody>
      </p:sp>
      <p:pic>
        <p:nvPicPr>
          <p:cNvPr id="8" name="Picture 7"/>
          <p:cNvPicPr>
            <a:picLocks noChangeAspect="1"/>
          </p:cNvPicPr>
          <p:nvPr/>
        </p:nvPicPr>
        <p:blipFill>
          <a:blip r:embed="rId2"/>
          <a:srcRect l="5884" r="-1" b="-1"/>
          <a:stretch>
            <a:fillRect/>
          </a:stretch>
        </p:blipFill>
        <p:spPr>
          <a:xfrm>
            <a:off x="4693920" y="2350770"/>
            <a:ext cx="2945765" cy="20891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7715" y="2078355"/>
            <a:ext cx="3623310" cy="1508125"/>
          </a:xfrm>
        </p:spPr>
        <p:txBody>
          <a:bodyPr/>
          <a:lstStyle/>
          <a:p>
            <a:pPr algn="l"/>
            <a:r>
              <a:rPr lang="hr-HR" noProof="0" dirty="0" err="1">
                <a:sym typeface="+mn-ea"/>
              </a:rPr>
              <a:t>The</a:t>
            </a:r>
            <a:r>
              <a:rPr lang="hr-HR" noProof="0" dirty="0">
                <a:sym typeface="+mn-ea"/>
              </a:rPr>
              <a:t> Security Council </a:t>
            </a:r>
            <a:r>
              <a:rPr lang="hr-HR" noProof="0" dirty="0" err="1">
                <a:sym typeface="+mn-ea"/>
              </a:rPr>
              <a:t>has</a:t>
            </a:r>
            <a:r>
              <a:rPr lang="hr-HR" noProof="0" dirty="0">
                <a:sym typeface="+mn-ea"/>
              </a:rPr>
              <a:t> 15 </a:t>
            </a:r>
            <a:r>
              <a:rPr lang="hr-HR" noProof="0" dirty="0" err="1">
                <a:sym typeface="+mn-ea"/>
              </a:rPr>
              <a:t>members</a:t>
            </a:r>
            <a:r>
              <a:rPr lang="hr-HR" noProof="0" dirty="0">
                <a:sym typeface="+mn-ea"/>
              </a:rPr>
              <a:t>:</a:t>
            </a:r>
            <a:endParaRPr lang="hr-HR" noProof="0" dirty="0"/>
          </a:p>
          <a:p>
            <a:pPr algn="l">
              <a:buFont typeface="Arial" panose="020B0604020202020204" pitchFamily="34" charset="0"/>
              <a:buChar char="•"/>
            </a:pPr>
            <a:r>
              <a:rPr lang="hr-HR" noProof="0" dirty="0">
                <a:sym typeface="+mn-ea"/>
              </a:rPr>
              <a:t>5 </a:t>
            </a:r>
            <a:r>
              <a:rPr lang="hr-HR" noProof="0" dirty="0" err="1">
                <a:sym typeface="+mn-ea"/>
              </a:rPr>
              <a:t>permanent</a:t>
            </a:r>
            <a:r>
              <a:rPr lang="hr-HR" noProof="0" dirty="0">
                <a:sym typeface="+mn-ea"/>
              </a:rPr>
              <a:t> </a:t>
            </a:r>
            <a:r>
              <a:rPr lang="hr-HR" noProof="0" dirty="0" err="1">
                <a:sym typeface="+mn-ea"/>
              </a:rPr>
              <a:t>members</a:t>
            </a:r>
            <a:endParaRPr lang="hr-HR" noProof="0" dirty="0"/>
          </a:p>
          <a:p>
            <a:pPr algn="l">
              <a:buFont typeface="Arial" panose="020B0604020202020204" pitchFamily="34" charset="0"/>
              <a:buChar char="•"/>
            </a:pPr>
            <a:r>
              <a:rPr lang="hr-HR" noProof="0" dirty="0">
                <a:sym typeface="+mn-ea"/>
              </a:rPr>
              <a:t>10 </a:t>
            </a:r>
            <a:r>
              <a:rPr lang="hr-HR" noProof="0" dirty="0" err="1">
                <a:sym typeface="+mn-ea"/>
              </a:rPr>
              <a:t>non-permanent</a:t>
            </a:r>
            <a:r>
              <a:rPr lang="hr-HR" noProof="0" dirty="0">
                <a:sym typeface="+mn-ea"/>
              </a:rPr>
              <a:t> </a:t>
            </a:r>
            <a:r>
              <a:rPr lang="hr-HR" noProof="0" dirty="0" err="1">
                <a:sym typeface="+mn-ea"/>
              </a:rPr>
              <a:t>members</a:t>
            </a:r>
            <a:endParaRPr lang="hr-HR" noProof="0" dirty="0"/>
          </a:p>
          <a:p>
            <a:pPr marL="0" indent="0" algn="l">
              <a:buNone/>
            </a:pPr>
            <a:r>
              <a:rPr lang="hr-HR" dirty="0" err="1">
                <a:sym typeface="+mn-ea"/>
              </a:rPr>
              <a:t>Decision</a:t>
            </a:r>
            <a:r>
              <a:rPr lang="hr-HR" dirty="0">
                <a:sym typeface="+mn-ea"/>
              </a:rPr>
              <a:t> </a:t>
            </a:r>
            <a:r>
              <a:rPr lang="hr-HR" dirty="0" err="1">
                <a:sym typeface="+mn-ea"/>
              </a:rPr>
              <a:t>need</a:t>
            </a:r>
            <a:r>
              <a:rPr lang="hr-HR" dirty="0">
                <a:sym typeface="+mn-ea"/>
              </a:rPr>
              <a:t> at </a:t>
            </a:r>
            <a:r>
              <a:rPr lang="hr-HR" dirty="0" err="1">
                <a:sym typeface="+mn-ea"/>
              </a:rPr>
              <a:t>least</a:t>
            </a:r>
            <a:r>
              <a:rPr lang="hr-HR" dirty="0">
                <a:sym typeface="+mn-ea"/>
              </a:rPr>
              <a:t> 9 </a:t>
            </a:r>
            <a:r>
              <a:rPr lang="hr-HR" dirty="0" err="1">
                <a:sym typeface="+mn-ea"/>
              </a:rPr>
              <a:t>votes</a:t>
            </a:r>
            <a:r>
              <a:rPr lang="hr-HR" dirty="0">
                <a:sym typeface="+mn-ea"/>
              </a:rPr>
              <a:t> </a:t>
            </a:r>
            <a:r>
              <a:rPr lang="hr-HR" dirty="0" err="1">
                <a:sym typeface="+mn-ea"/>
              </a:rPr>
              <a:t>and</a:t>
            </a:r>
            <a:r>
              <a:rPr lang="hr-HR" dirty="0">
                <a:sym typeface="+mn-ea"/>
              </a:rPr>
              <a:t> no veto </a:t>
            </a:r>
            <a:r>
              <a:rPr lang="hr-HR" dirty="0" err="1">
                <a:sym typeface="+mn-ea"/>
              </a:rPr>
              <a:t>from</a:t>
            </a:r>
            <a:r>
              <a:rPr lang="hr-HR" dirty="0">
                <a:sym typeface="+mn-ea"/>
              </a:rPr>
              <a:t> </a:t>
            </a:r>
            <a:r>
              <a:rPr lang="hr-HR" dirty="0" err="1">
                <a:sym typeface="+mn-ea"/>
              </a:rPr>
              <a:t>permanent</a:t>
            </a:r>
            <a:r>
              <a:rPr lang="hr-HR" dirty="0">
                <a:sym typeface="+mn-ea"/>
              </a:rPr>
              <a:t> </a:t>
            </a:r>
            <a:r>
              <a:rPr lang="hr-HR" dirty="0" err="1">
                <a:sym typeface="+mn-ea"/>
              </a:rPr>
              <a:t>members</a:t>
            </a:r>
            <a:endParaRPr lang="en-US"/>
          </a:p>
        </p:txBody>
      </p:sp>
      <p:sp>
        <p:nvSpPr>
          <p:cNvPr id="4" name="Title 3"/>
          <p:cNvSpPr>
            <a:spLocks noGrp="1"/>
          </p:cNvSpPr>
          <p:nvPr>
            <p:ph type="title" idx="2"/>
          </p:nvPr>
        </p:nvSpPr>
        <p:spPr>
          <a:xfrm>
            <a:off x="1551305" y="337820"/>
            <a:ext cx="5796915" cy="809625"/>
          </a:xfrm>
        </p:spPr>
        <p:txBody>
          <a:bodyPr/>
          <a:lstStyle/>
          <a:p>
            <a:r>
              <a:rPr lang="hr-HR" altLang="en-US"/>
              <a:t>How does the Security Council make decisions?</a:t>
            </a:r>
          </a:p>
        </p:txBody>
      </p:sp>
      <p:pic>
        <p:nvPicPr>
          <p:cNvPr id="7" name="Picture 6"/>
          <p:cNvPicPr>
            <a:picLocks noChangeAspect="1"/>
          </p:cNvPicPr>
          <p:nvPr/>
        </p:nvPicPr>
        <p:blipFill>
          <a:blip r:embed="rId2"/>
          <a:srcRect l="3374" r="17667"/>
          <a:stretch>
            <a:fillRect/>
          </a:stretch>
        </p:blipFill>
        <p:spPr>
          <a:xfrm>
            <a:off x="453390" y="1955165"/>
            <a:ext cx="3710305" cy="2632075"/>
          </a:xfrm>
          <a:prstGeom prst="rect">
            <a:avLst/>
          </a:prstGeom>
        </p:spPr>
      </p:pic>
    </p:spTree>
  </p:cSld>
  <p:clrMapOvr>
    <a:masterClrMapping/>
  </p:clrMapOvr>
</p:sld>
</file>

<file path=ppt/theme/theme1.xml><?xml version="1.0" encoding="utf-8"?>
<a:theme xmlns:a="http://schemas.openxmlformats.org/drawingml/2006/main" name="Non Profit Company Marketing Plan XL by Slidesgo">
  <a:themeElements>
    <a:clrScheme name="Simple Light">
      <a:dk1>
        <a:srgbClr val="0F1C4D"/>
      </a:dk1>
      <a:lt1>
        <a:srgbClr val="FFFFFF"/>
      </a:lt1>
      <a:dk2>
        <a:srgbClr val="FFE4DF"/>
      </a:dk2>
      <a:lt2>
        <a:srgbClr val="F8AC5E"/>
      </a:lt2>
      <a:accent1>
        <a:srgbClr val="0141B3"/>
      </a:accent1>
      <a:accent2>
        <a:srgbClr val="F3D5B9"/>
      </a:accent2>
      <a:accent3>
        <a:srgbClr val="E7654B"/>
      </a:accent3>
      <a:accent4>
        <a:srgbClr val="924430"/>
      </a:accent4>
      <a:accent5>
        <a:srgbClr val="F7A285"/>
      </a:accent5>
      <a:accent6>
        <a:srgbClr val="642A1F"/>
      </a:accent6>
      <a:hlink>
        <a:srgbClr val="0141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1347</Words>
  <Application>Microsoft Office PowerPoint</Application>
  <PresentationFormat>Prikaz na zaslonu (16:9)</PresentationFormat>
  <Paragraphs>171</Paragraphs>
  <Slides>32</Slides>
  <Notes>2</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32</vt:i4>
      </vt:variant>
    </vt:vector>
  </HeadingPairs>
  <TitlesOfParts>
    <vt:vector size="38" baseType="lpstr">
      <vt:lpstr>Karla</vt:lpstr>
      <vt:lpstr>Cambria</vt:lpstr>
      <vt:lpstr>Lemonada Medium</vt:lpstr>
      <vt:lpstr>Arial</vt:lpstr>
      <vt:lpstr>Lemonada</vt:lpstr>
      <vt:lpstr>Non Profit Company Marketing Plan XL by Slidesgo</vt:lpstr>
      <vt:lpstr>United Nations Day </vt:lpstr>
      <vt:lpstr>What historical events led to the creation of the United Nations?</vt:lpstr>
      <vt:lpstr>What were the main aims of the UN when it was founded? </vt:lpstr>
      <vt:lpstr>Who were the founding members and why was international cooperation necessary?  </vt:lpstr>
      <vt:lpstr>The UN is still relevant because</vt:lpstr>
      <vt:lpstr>How has the role of the United Nations developed since 1945?</vt:lpstr>
      <vt:lpstr>What are the six main organs of the United Nations?</vt:lpstr>
      <vt:lpstr>What responsibilities does the General Assembly have?</vt:lpstr>
      <vt:lpstr>How does the Security Council make decisions?</vt:lpstr>
      <vt:lpstr>The International Court of Justice</vt:lpstr>
      <vt:lpstr>Why is cooperation between UN organs important?</vt:lpstr>
      <vt:lpstr>What are human rights and why are they essential?</vt:lpstr>
      <vt:lpstr>What is the Universal Declaration of Human Rights and why was it created?</vt:lpstr>
      <vt:lpstr>How does the UN respond to human rights violations?</vt:lpstr>
      <vt:lpstr>Examples of human rights challenges today</vt:lpstr>
      <vt:lpstr>How can countries improve human rights protection?</vt:lpstr>
      <vt:lpstr>What is the purpose of UN peacekeeping missions?</vt:lpstr>
      <vt:lpstr>How do peacekeeper help maintain stability in conflict areas?</vt:lpstr>
      <vt:lpstr>What risks do UN peacekeepers face?</vt:lpstr>
      <vt:lpstr>Can peacekeeping missions solve conflicts permanetly?</vt:lpstr>
      <vt:lpstr>Give an example of a peacekeeping mission and its results</vt:lpstr>
      <vt:lpstr>What are the Sustainable Development Goals and why were they introduced?</vt:lpstr>
      <vt:lpstr>Which SDGs do you consider the most urgent today?</vt:lpstr>
      <vt:lpstr>How do the SDGs influence global and local communities?</vt:lpstr>
      <vt:lpstr>What role do governments play in achieving the SDGs?</vt:lpstr>
      <vt:lpstr>How can individuals contribute to sustainable development?</vt:lpstr>
      <vt:lpstr>How does the United Nations support education and youth development?</vt:lpstr>
      <vt:lpstr>Which UN programmes focus on children and young people?</vt:lpstr>
      <vt:lpstr>Why is youth participation important for global change?</vt:lpstr>
      <vt:lpstr>How can young people promote peace and tolerance?</vt:lpstr>
      <vt:lpstr>What UN values can students apply in everyday life?</vt:lpstr>
      <vt:lpstr>THANK YOU FOR YOUR ATENTION!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Nations Day</dc:title>
  <dc:creator>Tara</dc:creator>
  <cp:lastModifiedBy>Korisnik</cp:lastModifiedBy>
  <cp:revision>8</cp:revision>
  <dcterms:created xsi:type="dcterms:W3CDTF">2026-01-19T10:52:00Z</dcterms:created>
  <dcterms:modified xsi:type="dcterms:W3CDTF">2026-02-06T13:09:23Z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ADC4BF71915C47A982978716166361BD_13</vt:lpwstr>
  </property>
  <property fmtid="{D5CDD505-2E9C-101B-9397-08002B2CF9AE}" pid="3" name="KSOProductBuildVer">
    <vt:lpwstr>1033-12.2.0.23131</vt:lpwstr>
  </property>
</Properties>
</file>